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sldIdLst>
    <p:sldId id="256" r:id="rId2"/>
    <p:sldId id="267" r:id="rId3"/>
    <p:sldId id="266" r:id="rId4"/>
    <p:sldId id="268"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265" r:id="rId40"/>
    <p:sldId id="269" r:id="rId41"/>
    <p:sldId id="286" r:id="rId42"/>
    <p:sldId id="287" r:id="rId43"/>
    <p:sldId id="288" r:id="rId44"/>
    <p:sldId id="289" r:id="rId45"/>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EE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A00EF-7823-49A9-BE4E-F711BC012CB1}" v="189" dt="2025-06-14T15:47:47.60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00" autoAdjust="0"/>
  </p:normalViewPr>
  <p:slideViewPr>
    <p:cSldViewPr snapToGrid="0">
      <p:cViewPr varScale="1">
        <p:scale>
          <a:sx n="79" d="100"/>
          <a:sy n="79" d="100"/>
        </p:scale>
        <p:origin x="15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depool, Pepijn" userId="de49781e-0d39-4d83-a9dc-67eb948c27ef" providerId="ADAL" clId="{B975C045-29D9-4D33-9D92-B5E85FBBE137}"/>
    <pc:docChg chg="undo custSel addSld delSld modSld sldOrd">
      <pc:chgData name="Hundepool, Pepijn" userId="de49781e-0d39-4d83-a9dc-67eb948c27ef" providerId="ADAL" clId="{B975C045-29D9-4D33-9D92-B5E85FBBE137}" dt="2025-02-10T14:40:34.338" v="3065" actId="14100"/>
      <pc:docMkLst>
        <pc:docMk/>
      </pc:docMkLst>
      <pc:sldChg chg="modSp mod">
        <pc:chgData name="Hundepool, Pepijn" userId="de49781e-0d39-4d83-a9dc-67eb948c27ef" providerId="ADAL" clId="{B975C045-29D9-4D33-9D92-B5E85FBBE137}" dt="2025-02-07T12:20:32.797" v="590" actId="20577"/>
        <pc:sldMkLst>
          <pc:docMk/>
          <pc:sldMk cId="2940329875" sldId="256"/>
        </pc:sldMkLst>
      </pc:sldChg>
      <pc:sldChg chg="modSp mod">
        <pc:chgData name="Hundepool, Pepijn" userId="de49781e-0d39-4d83-a9dc-67eb948c27ef" providerId="ADAL" clId="{B975C045-29D9-4D33-9D92-B5E85FBBE137}" dt="2025-02-04T16:56:24.619" v="104" actId="20577"/>
        <pc:sldMkLst>
          <pc:docMk/>
          <pc:sldMk cId="2213793127" sldId="260"/>
        </pc:sldMkLst>
      </pc:sldChg>
      <pc:sldChg chg="addSp modSp add del mod">
        <pc:chgData name="Hundepool, Pepijn" userId="de49781e-0d39-4d83-a9dc-67eb948c27ef" providerId="ADAL" clId="{B975C045-29D9-4D33-9D92-B5E85FBBE137}" dt="2025-02-10T14:40:34.338" v="3065" actId="14100"/>
        <pc:sldMkLst>
          <pc:docMk/>
          <pc:sldMk cId="2871169995" sldId="265"/>
        </pc:sldMkLst>
      </pc:sldChg>
      <pc:sldChg chg="addSp delSp modSp mod">
        <pc:chgData name="Hundepool, Pepijn" userId="de49781e-0d39-4d83-a9dc-67eb948c27ef" providerId="ADAL" clId="{B975C045-29D9-4D33-9D92-B5E85FBBE137}" dt="2025-02-10T14:25:57.373" v="3064" actId="20577"/>
        <pc:sldMkLst>
          <pc:docMk/>
          <pc:sldMk cId="3010193700" sldId="276"/>
        </pc:sldMkLst>
      </pc:sldChg>
      <pc:sldChg chg="addSp modSp mod modNotesTx">
        <pc:chgData name="Hundepool, Pepijn" userId="de49781e-0d39-4d83-a9dc-67eb948c27ef" providerId="ADAL" clId="{B975C045-29D9-4D33-9D92-B5E85FBBE137}" dt="2025-02-10T13:54:40.724" v="3051" actId="20577"/>
        <pc:sldMkLst>
          <pc:docMk/>
          <pc:sldMk cId="3759828607" sldId="278"/>
        </pc:sldMkLst>
      </pc:sldChg>
      <pc:sldChg chg="addSp delSp modSp add mod modNotesTx">
        <pc:chgData name="Hundepool, Pepijn" userId="de49781e-0d39-4d83-a9dc-67eb948c27ef" providerId="ADAL" clId="{B975C045-29D9-4D33-9D92-B5E85FBBE137}" dt="2025-02-10T13:57:50.745" v="3057" actId="20577"/>
        <pc:sldMkLst>
          <pc:docMk/>
          <pc:sldMk cId="2283625395" sldId="279"/>
        </pc:sldMkLst>
      </pc:sldChg>
      <pc:sldChg chg="del">
        <pc:chgData name="Hundepool, Pepijn" userId="de49781e-0d39-4d83-a9dc-67eb948c27ef" providerId="ADAL" clId="{B975C045-29D9-4D33-9D92-B5E85FBBE137}" dt="2025-02-04T16:54:52.097" v="3" actId="47"/>
        <pc:sldMkLst>
          <pc:docMk/>
          <pc:sldMk cId="3064078280" sldId="279"/>
        </pc:sldMkLst>
      </pc:sldChg>
      <pc:sldChg chg="modSp add mod ord modNotesTx">
        <pc:chgData name="Hundepool, Pepijn" userId="de49781e-0d39-4d83-a9dc-67eb948c27ef" providerId="ADAL" clId="{B975C045-29D9-4D33-9D92-B5E85FBBE137}" dt="2025-02-10T13:23:48.334" v="2933" actId="20577"/>
        <pc:sldMkLst>
          <pc:docMk/>
          <pc:sldMk cId="3128650603" sldId="280"/>
        </pc:sldMkLst>
      </pc:sldChg>
      <pc:sldChg chg="del">
        <pc:chgData name="Hundepool, Pepijn" userId="de49781e-0d39-4d83-a9dc-67eb948c27ef" providerId="ADAL" clId="{B975C045-29D9-4D33-9D92-B5E85FBBE137}" dt="2025-02-04T16:54:43.949" v="0" actId="47"/>
        <pc:sldMkLst>
          <pc:docMk/>
          <pc:sldMk cId="3161464598" sldId="280"/>
        </pc:sldMkLst>
      </pc:sldChg>
      <pc:sldChg chg="addSp delSp modSp new mod modNotesTx">
        <pc:chgData name="Hundepool, Pepijn" userId="de49781e-0d39-4d83-a9dc-67eb948c27ef" providerId="ADAL" clId="{B975C045-29D9-4D33-9D92-B5E85FBBE137}" dt="2025-02-10T12:05:40.407" v="2474" actId="20577"/>
        <pc:sldMkLst>
          <pc:docMk/>
          <pc:sldMk cId="4147807184" sldId="281"/>
        </pc:sldMkLst>
      </pc:sldChg>
    </pc:docChg>
  </pc:docChgLst>
  <pc:docChgLst>
    <pc:chgData name="Hundepool, Pepijn" userId="de49781e-0d39-4d83-a9dc-67eb948c27ef" providerId="ADAL" clId="{C80FEE4F-21E7-4026-858A-EBBB49A7B2AF}"/>
    <pc:docChg chg="custSel addSld delSld modSld sldOrd">
      <pc:chgData name="Hundepool, Pepijn" userId="de49781e-0d39-4d83-a9dc-67eb948c27ef" providerId="ADAL" clId="{C80FEE4F-21E7-4026-858A-EBBB49A7B2AF}" dt="2025-01-27T13:20:39.108" v="1024" actId="20577"/>
      <pc:docMkLst>
        <pc:docMk/>
      </pc:docMkLst>
      <pc:sldChg chg="modSp mod modNotesTx">
        <pc:chgData name="Hundepool, Pepijn" userId="de49781e-0d39-4d83-a9dc-67eb948c27ef" providerId="ADAL" clId="{C80FEE4F-21E7-4026-858A-EBBB49A7B2AF}" dt="2025-01-26T12:44:33.257" v="605" actId="20577"/>
        <pc:sldMkLst>
          <pc:docMk/>
          <pc:sldMk cId="2940329875" sldId="256"/>
        </pc:sldMkLst>
      </pc:sldChg>
      <pc:sldChg chg="modSp mod modNotesTx">
        <pc:chgData name="Hundepool, Pepijn" userId="de49781e-0d39-4d83-a9dc-67eb948c27ef" providerId="ADAL" clId="{C80FEE4F-21E7-4026-858A-EBBB49A7B2AF}" dt="2025-01-26T13:09:18.445" v="848" actId="20577"/>
        <pc:sldMkLst>
          <pc:docMk/>
          <pc:sldMk cId="2213793127" sldId="260"/>
        </pc:sldMkLst>
      </pc:sldChg>
      <pc:sldChg chg="modSp mod modNotesTx">
        <pc:chgData name="Hundepool, Pepijn" userId="de49781e-0d39-4d83-a9dc-67eb948c27ef" providerId="ADAL" clId="{C80FEE4F-21E7-4026-858A-EBBB49A7B2AF}" dt="2025-01-27T13:20:39.108" v="1024" actId="20577"/>
        <pc:sldMkLst>
          <pc:docMk/>
          <pc:sldMk cId="2871169995" sldId="265"/>
        </pc:sldMkLst>
      </pc:sldChg>
      <pc:sldChg chg="del">
        <pc:chgData name="Hundepool, Pepijn" userId="de49781e-0d39-4d83-a9dc-67eb948c27ef" providerId="ADAL" clId="{C80FEE4F-21E7-4026-858A-EBBB49A7B2AF}" dt="2025-01-25T19:07:42.285" v="3" actId="47"/>
        <pc:sldMkLst>
          <pc:docMk/>
          <pc:sldMk cId="3096355495" sldId="272"/>
        </pc:sldMkLst>
      </pc:sldChg>
      <pc:sldChg chg="del">
        <pc:chgData name="Hundepool, Pepijn" userId="de49781e-0d39-4d83-a9dc-67eb948c27ef" providerId="ADAL" clId="{C80FEE4F-21E7-4026-858A-EBBB49A7B2AF}" dt="2025-01-25T19:07:40.761" v="1" actId="47"/>
        <pc:sldMkLst>
          <pc:docMk/>
          <pc:sldMk cId="523826442" sldId="274"/>
        </pc:sldMkLst>
      </pc:sldChg>
      <pc:sldChg chg="del">
        <pc:chgData name="Hundepool, Pepijn" userId="de49781e-0d39-4d83-a9dc-67eb948c27ef" providerId="ADAL" clId="{C80FEE4F-21E7-4026-858A-EBBB49A7B2AF}" dt="2025-01-25T19:07:41.196" v="2" actId="47"/>
        <pc:sldMkLst>
          <pc:docMk/>
          <pc:sldMk cId="3421808905" sldId="275"/>
        </pc:sldMkLst>
      </pc:sldChg>
      <pc:sldChg chg="addSp delSp modSp mod modNotesTx">
        <pc:chgData name="Hundepool, Pepijn" userId="de49781e-0d39-4d83-a9dc-67eb948c27ef" providerId="ADAL" clId="{C80FEE4F-21E7-4026-858A-EBBB49A7B2AF}" dt="2025-01-26T13:03:37.465" v="699" actId="22"/>
        <pc:sldMkLst>
          <pc:docMk/>
          <pc:sldMk cId="3010193700" sldId="276"/>
        </pc:sldMkLst>
      </pc:sldChg>
      <pc:sldChg chg="add del ord modNotesTx">
        <pc:chgData name="Hundepool, Pepijn" userId="de49781e-0d39-4d83-a9dc-67eb948c27ef" providerId="ADAL" clId="{C80FEE4F-21E7-4026-858A-EBBB49A7B2AF}" dt="2025-01-26T12:48:45.958" v="696" actId="47"/>
        <pc:sldMkLst>
          <pc:docMk/>
          <pc:sldMk cId="1451653815" sldId="277"/>
        </pc:sldMkLst>
      </pc:sldChg>
      <pc:sldChg chg="del">
        <pc:chgData name="Hundepool, Pepijn" userId="de49781e-0d39-4d83-a9dc-67eb948c27ef" providerId="ADAL" clId="{C80FEE4F-21E7-4026-858A-EBBB49A7B2AF}" dt="2025-01-25T19:07:43.074" v="4" actId="47"/>
        <pc:sldMkLst>
          <pc:docMk/>
          <pc:sldMk cId="2027590638" sldId="277"/>
        </pc:sldMkLst>
      </pc:sldChg>
      <pc:sldChg chg="del">
        <pc:chgData name="Hundepool, Pepijn" userId="de49781e-0d39-4d83-a9dc-67eb948c27ef" providerId="ADAL" clId="{C80FEE4F-21E7-4026-858A-EBBB49A7B2AF}" dt="2025-01-25T19:07:39.609" v="0" actId="47"/>
        <pc:sldMkLst>
          <pc:docMk/>
          <pc:sldMk cId="1097078794" sldId="278"/>
        </pc:sldMkLst>
      </pc:sldChg>
      <pc:sldChg chg="modSp add mod modNotesTx">
        <pc:chgData name="Hundepool, Pepijn" userId="de49781e-0d39-4d83-a9dc-67eb948c27ef" providerId="ADAL" clId="{C80FEE4F-21E7-4026-858A-EBBB49A7B2AF}" dt="2025-01-26T13:08:44.395" v="813" actId="20577"/>
        <pc:sldMkLst>
          <pc:docMk/>
          <pc:sldMk cId="3759828607" sldId="278"/>
        </pc:sldMkLst>
      </pc:sldChg>
      <pc:sldChg chg="modSp add mod modNotesTx">
        <pc:chgData name="Hundepool, Pepijn" userId="de49781e-0d39-4d83-a9dc-67eb948c27ef" providerId="ADAL" clId="{C80FEE4F-21E7-4026-858A-EBBB49A7B2AF}" dt="2025-01-26T13:10:21.976" v="977" actId="20577"/>
        <pc:sldMkLst>
          <pc:docMk/>
          <pc:sldMk cId="3064078280" sldId="279"/>
        </pc:sldMkLst>
      </pc:sldChg>
      <pc:sldChg chg="modSp add mod">
        <pc:chgData name="Hundepool, Pepijn" userId="de49781e-0d39-4d83-a9dc-67eb948c27ef" providerId="ADAL" clId="{C80FEE4F-21E7-4026-858A-EBBB49A7B2AF}" dt="2025-01-26T13:10:13.180" v="964" actId="20577"/>
        <pc:sldMkLst>
          <pc:docMk/>
          <pc:sldMk cId="3161464598" sldId="280"/>
        </pc:sldMkLst>
      </pc:sldChg>
    </pc:docChg>
  </pc:docChgLst>
  <pc:docChgLst>
    <pc:chgData name="Hundepool, Pepijn" userId="de49781e-0d39-4d83-a9dc-67eb948c27ef" providerId="ADAL" clId="{FC705041-EB9B-4330-AB9F-A0FA345CEA53}"/>
    <pc:docChg chg="undo redo custSel addSld delSld modSld">
      <pc:chgData name="Hundepool, Pepijn" userId="de49781e-0d39-4d83-a9dc-67eb948c27ef" providerId="ADAL" clId="{FC705041-EB9B-4330-AB9F-A0FA345CEA53}" dt="2024-12-17T15:14:14.925" v="3782" actId="14100"/>
      <pc:docMkLst>
        <pc:docMk/>
      </pc:docMkLst>
      <pc:sldChg chg="modSp mod modNotesTx">
        <pc:chgData name="Hundepool, Pepijn" userId="de49781e-0d39-4d83-a9dc-67eb948c27ef" providerId="ADAL" clId="{FC705041-EB9B-4330-AB9F-A0FA345CEA53}" dt="2024-12-16T14:13:19.329" v="3592" actId="20577"/>
        <pc:sldMkLst>
          <pc:docMk/>
          <pc:sldMk cId="2940329875" sldId="256"/>
        </pc:sldMkLst>
      </pc:sldChg>
      <pc:sldChg chg="modSp mod modNotesTx">
        <pc:chgData name="Hundepool, Pepijn" userId="de49781e-0d39-4d83-a9dc-67eb948c27ef" providerId="ADAL" clId="{FC705041-EB9B-4330-AB9F-A0FA345CEA53}" dt="2024-12-16T14:09:32.378" v="3485" actId="20577"/>
        <pc:sldMkLst>
          <pc:docMk/>
          <pc:sldMk cId="2213793127" sldId="260"/>
        </pc:sldMkLst>
      </pc:sldChg>
      <pc:sldChg chg="modSp mod">
        <pc:chgData name="Hundepool, Pepijn" userId="de49781e-0d39-4d83-a9dc-67eb948c27ef" providerId="ADAL" clId="{FC705041-EB9B-4330-AB9F-A0FA345CEA53}" dt="2024-12-17T15:14:14.925" v="3782" actId="14100"/>
        <pc:sldMkLst>
          <pc:docMk/>
          <pc:sldMk cId="2871169995" sldId="265"/>
        </pc:sldMkLst>
      </pc:sldChg>
      <pc:sldChg chg="del">
        <pc:chgData name="Hundepool, Pepijn" userId="de49781e-0d39-4d83-a9dc-67eb948c27ef" providerId="ADAL" clId="{FC705041-EB9B-4330-AB9F-A0FA345CEA53}" dt="2024-12-07T18:43:10.861" v="1354" actId="47"/>
        <pc:sldMkLst>
          <pc:docMk/>
          <pc:sldMk cId="3396175825" sldId="266"/>
        </pc:sldMkLst>
      </pc:sldChg>
      <pc:sldChg chg="del">
        <pc:chgData name="Hundepool, Pepijn" userId="de49781e-0d39-4d83-a9dc-67eb948c27ef" providerId="ADAL" clId="{FC705041-EB9B-4330-AB9F-A0FA345CEA53}" dt="2024-12-05T16:55:01.807" v="14" actId="47"/>
        <pc:sldMkLst>
          <pc:docMk/>
          <pc:sldMk cId="2709534442" sldId="267"/>
        </pc:sldMkLst>
      </pc:sldChg>
      <pc:sldChg chg="del">
        <pc:chgData name="Hundepool, Pepijn" userId="de49781e-0d39-4d83-a9dc-67eb948c27ef" providerId="ADAL" clId="{FC705041-EB9B-4330-AB9F-A0FA345CEA53}" dt="2024-12-05T16:55:03.229" v="16" actId="47"/>
        <pc:sldMkLst>
          <pc:docMk/>
          <pc:sldMk cId="2009875492" sldId="268"/>
        </pc:sldMkLst>
      </pc:sldChg>
      <pc:sldChg chg="del">
        <pc:chgData name="Hundepool, Pepijn" userId="de49781e-0d39-4d83-a9dc-67eb948c27ef" providerId="ADAL" clId="{FC705041-EB9B-4330-AB9F-A0FA345CEA53}" dt="2024-12-05T16:55:04.031" v="17" actId="47"/>
        <pc:sldMkLst>
          <pc:docMk/>
          <pc:sldMk cId="1017171553" sldId="269"/>
        </pc:sldMkLst>
      </pc:sldChg>
      <pc:sldChg chg="del">
        <pc:chgData name="Hundepool, Pepijn" userId="de49781e-0d39-4d83-a9dc-67eb948c27ef" providerId="ADAL" clId="{FC705041-EB9B-4330-AB9F-A0FA345CEA53}" dt="2024-12-05T16:55:02.838" v="15" actId="47"/>
        <pc:sldMkLst>
          <pc:docMk/>
          <pc:sldMk cId="3639889076" sldId="270"/>
        </pc:sldMkLst>
      </pc:sldChg>
      <pc:sldChg chg="del">
        <pc:chgData name="Hundepool, Pepijn" userId="de49781e-0d39-4d83-a9dc-67eb948c27ef" providerId="ADAL" clId="{FC705041-EB9B-4330-AB9F-A0FA345CEA53}" dt="2024-12-05T16:55:01.314" v="13" actId="47"/>
        <pc:sldMkLst>
          <pc:docMk/>
          <pc:sldMk cId="1511204798" sldId="271"/>
        </pc:sldMkLst>
      </pc:sldChg>
      <pc:sldChg chg="modSp mod modNotesTx">
        <pc:chgData name="Hundepool, Pepijn" userId="de49781e-0d39-4d83-a9dc-67eb948c27ef" providerId="ADAL" clId="{FC705041-EB9B-4330-AB9F-A0FA345CEA53}" dt="2024-12-16T13:24:04.247" v="3435" actId="20577"/>
        <pc:sldMkLst>
          <pc:docMk/>
          <pc:sldMk cId="3096355495" sldId="272"/>
        </pc:sldMkLst>
      </pc:sldChg>
      <pc:sldChg chg="del">
        <pc:chgData name="Hundepool, Pepijn" userId="de49781e-0d39-4d83-a9dc-67eb948c27ef" providerId="ADAL" clId="{FC705041-EB9B-4330-AB9F-A0FA345CEA53}" dt="2024-12-05T16:54:54.039" v="4" actId="47"/>
        <pc:sldMkLst>
          <pc:docMk/>
          <pc:sldMk cId="218139942" sldId="273"/>
        </pc:sldMkLst>
      </pc:sldChg>
      <pc:sldChg chg="modSp new del mod">
        <pc:chgData name="Hundepool, Pepijn" userId="de49781e-0d39-4d83-a9dc-67eb948c27ef" providerId="ADAL" clId="{FC705041-EB9B-4330-AB9F-A0FA345CEA53}" dt="2024-12-07T15:58:27.766" v="531" actId="47"/>
        <pc:sldMkLst>
          <pc:docMk/>
          <pc:sldMk cId="254299845" sldId="273"/>
        </pc:sldMkLst>
      </pc:sldChg>
      <pc:sldChg chg="modSp new mod modNotesTx">
        <pc:chgData name="Hundepool, Pepijn" userId="de49781e-0d39-4d83-a9dc-67eb948c27ef" providerId="ADAL" clId="{FC705041-EB9B-4330-AB9F-A0FA345CEA53}" dt="2024-12-16T14:38:57.462" v="3743" actId="20577"/>
        <pc:sldMkLst>
          <pc:docMk/>
          <pc:sldMk cId="523826442" sldId="274"/>
        </pc:sldMkLst>
      </pc:sldChg>
      <pc:sldChg chg="del">
        <pc:chgData name="Hundepool, Pepijn" userId="de49781e-0d39-4d83-a9dc-67eb948c27ef" providerId="ADAL" clId="{FC705041-EB9B-4330-AB9F-A0FA345CEA53}" dt="2024-12-05T16:54:54.566" v="5" actId="47"/>
        <pc:sldMkLst>
          <pc:docMk/>
          <pc:sldMk cId="1717186684" sldId="274"/>
        </pc:sldMkLst>
      </pc:sldChg>
      <pc:sldChg chg="del">
        <pc:chgData name="Hundepool, Pepijn" userId="de49781e-0d39-4d83-a9dc-67eb948c27ef" providerId="ADAL" clId="{FC705041-EB9B-4330-AB9F-A0FA345CEA53}" dt="2024-12-05T16:54:55.135" v="6" actId="47"/>
        <pc:sldMkLst>
          <pc:docMk/>
          <pc:sldMk cId="2735020770" sldId="275"/>
        </pc:sldMkLst>
      </pc:sldChg>
      <pc:sldChg chg="modSp new mod modNotesTx">
        <pc:chgData name="Hundepool, Pepijn" userId="de49781e-0d39-4d83-a9dc-67eb948c27ef" providerId="ADAL" clId="{FC705041-EB9B-4330-AB9F-A0FA345CEA53}" dt="2024-12-16T14:43:43.422" v="3754" actId="20577"/>
        <pc:sldMkLst>
          <pc:docMk/>
          <pc:sldMk cId="3421808905" sldId="275"/>
        </pc:sldMkLst>
      </pc:sldChg>
      <pc:sldChg chg="addSp delSp modSp new mod modNotesTx">
        <pc:chgData name="Hundepool, Pepijn" userId="de49781e-0d39-4d83-a9dc-67eb948c27ef" providerId="ADAL" clId="{FC705041-EB9B-4330-AB9F-A0FA345CEA53}" dt="2024-12-16T13:18:53.408" v="3430" actId="22"/>
        <pc:sldMkLst>
          <pc:docMk/>
          <pc:sldMk cId="3010193700" sldId="276"/>
        </pc:sldMkLst>
      </pc:sldChg>
      <pc:sldChg chg="del">
        <pc:chgData name="Hundepool, Pepijn" userId="de49781e-0d39-4d83-a9dc-67eb948c27ef" providerId="ADAL" clId="{FC705041-EB9B-4330-AB9F-A0FA345CEA53}" dt="2024-12-05T16:54:55.653" v="7" actId="47"/>
        <pc:sldMkLst>
          <pc:docMk/>
          <pc:sldMk cId="3500626425" sldId="276"/>
        </pc:sldMkLst>
      </pc:sldChg>
      <pc:sldChg chg="del">
        <pc:chgData name="Hundepool, Pepijn" userId="de49781e-0d39-4d83-a9dc-67eb948c27ef" providerId="ADAL" clId="{FC705041-EB9B-4330-AB9F-A0FA345CEA53}" dt="2024-12-05T16:54:56.904" v="9" actId="47"/>
        <pc:sldMkLst>
          <pc:docMk/>
          <pc:sldMk cId="182200435" sldId="277"/>
        </pc:sldMkLst>
      </pc:sldChg>
      <pc:sldChg chg="addSp delSp modSp new mod modNotesTx">
        <pc:chgData name="Hundepool, Pepijn" userId="de49781e-0d39-4d83-a9dc-67eb948c27ef" providerId="ADAL" clId="{FC705041-EB9B-4330-AB9F-A0FA345CEA53}" dt="2024-12-11T23:29:48.875" v="3078" actId="20577"/>
        <pc:sldMkLst>
          <pc:docMk/>
          <pc:sldMk cId="2027590638" sldId="277"/>
        </pc:sldMkLst>
      </pc:sldChg>
      <pc:sldChg chg="modSp new mod modNotesTx">
        <pc:chgData name="Hundepool, Pepijn" userId="de49781e-0d39-4d83-a9dc-67eb948c27ef" providerId="ADAL" clId="{FC705041-EB9B-4330-AB9F-A0FA345CEA53}" dt="2024-12-16T14:14:54.175" v="3635" actId="20577"/>
        <pc:sldMkLst>
          <pc:docMk/>
          <pc:sldMk cId="1097078794" sldId="278"/>
        </pc:sldMkLst>
      </pc:sldChg>
      <pc:sldChg chg="del">
        <pc:chgData name="Hundepool, Pepijn" userId="de49781e-0d39-4d83-a9dc-67eb948c27ef" providerId="ADAL" clId="{FC705041-EB9B-4330-AB9F-A0FA345CEA53}" dt="2024-12-05T16:54:57.585" v="10" actId="47"/>
        <pc:sldMkLst>
          <pc:docMk/>
          <pc:sldMk cId="338660964" sldId="279"/>
        </pc:sldMkLst>
      </pc:sldChg>
      <pc:sldChg chg="del">
        <pc:chgData name="Hundepool, Pepijn" userId="de49781e-0d39-4d83-a9dc-67eb948c27ef" providerId="ADAL" clId="{FC705041-EB9B-4330-AB9F-A0FA345CEA53}" dt="2024-12-05T16:54:58.231" v="11" actId="47"/>
        <pc:sldMkLst>
          <pc:docMk/>
          <pc:sldMk cId="3152796388" sldId="280"/>
        </pc:sldMkLst>
      </pc:sldChg>
      <pc:sldChg chg="del">
        <pc:chgData name="Hundepool, Pepijn" userId="de49781e-0d39-4d83-a9dc-67eb948c27ef" providerId="ADAL" clId="{FC705041-EB9B-4330-AB9F-A0FA345CEA53}" dt="2024-12-05T16:55:23.047" v="19" actId="47"/>
        <pc:sldMkLst>
          <pc:docMk/>
          <pc:sldMk cId="808896707" sldId="281"/>
        </pc:sldMkLst>
      </pc:sldChg>
      <pc:sldChg chg="del">
        <pc:chgData name="Hundepool, Pepijn" userId="de49781e-0d39-4d83-a9dc-67eb948c27ef" providerId="ADAL" clId="{FC705041-EB9B-4330-AB9F-A0FA345CEA53}" dt="2024-12-05T16:54:59.258" v="12" actId="47"/>
        <pc:sldMkLst>
          <pc:docMk/>
          <pc:sldMk cId="175594577" sldId="282"/>
        </pc:sldMkLst>
      </pc:sldChg>
      <pc:sldChg chg="del">
        <pc:chgData name="Hundepool, Pepijn" userId="de49781e-0d39-4d83-a9dc-67eb948c27ef" providerId="ADAL" clId="{FC705041-EB9B-4330-AB9F-A0FA345CEA53}" dt="2024-12-05T16:54:56.446" v="8" actId="47"/>
        <pc:sldMkLst>
          <pc:docMk/>
          <pc:sldMk cId="1423762047" sldId="283"/>
        </pc:sldMkLst>
      </pc:sldChg>
    </pc:docChg>
  </pc:docChgLst>
  <pc:docChgLst>
    <pc:chgData name="Hundepool, Pepijn" userId="de49781e-0d39-4d83-a9dc-67eb948c27ef" providerId="ADAL" clId="{8E2AF525-FE8E-4325-B2C2-F8614BDE6400}"/>
    <pc:docChg chg="undo custSel addSld delSld modSld sldOrd">
      <pc:chgData name="Hundepool, Pepijn" userId="de49781e-0d39-4d83-a9dc-67eb948c27ef" providerId="ADAL" clId="{8E2AF525-FE8E-4325-B2C2-F8614BDE6400}" dt="2025-03-24T21:10:39.113" v="6649" actId="20577"/>
      <pc:docMkLst>
        <pc:docMk/>
      </pc:docMkLst>
      <pc:sldChg chg="modSp mod modNotesTx">
        <pc:chgData name="Hundepool, Pepijn" userId="de49781e-0d39-4d83-a9dc-67eb948c27ef" providerId="ADAL" clId="{8E2AF525-FE8E-4325-B2C2-F8614BDE6400}" dt="2025-03-24T15:45:32.693" v="3272" actId="20577"/>
        <pc:sldMkLst>
          <pc:docMk/>
          <pc:sldMk cId="2940329875" sldId="256"/>
        </pc:sldMkLst>
        <pc:spChg chg="mod">
          <ac:chgData name="Hundepool, Pepijn" userId="de49781e-0d39-4d83-a9dc-67eb948c27ef" providerId="ADAL" clId="{8E2AF525-FE8E-4325-B2C2-F8614BDE6400}" dt="2025-03-23T16:15:47.029" v="2841" actId="20577"/>
          <ac:spMkLst>
            <pc:docMk/>
            <pc:sldMk cId="2940329875" sldId="256"/>
            <ac:spMk id="15" creationId="{00000000-0000-0000-0000-000000000000}"/>
          </ac:spMkLst>
        </pc:spChg>
        <pc:spChg chg="mod">
          <ac:chgData name="Hundepool, Pepijn" userId="de49781e-0d39-4d83-a9dc-67eb948c27ef" providerId="ADAL" clId="{8E2AF525-FE8E-4325-B2C2-F8614BDE6400}" dt="2025-03-18T12:46:58.560" v="463" actId="20577"/>
          <ac:spMkLst>
            <pc:docMk/>
            <pc:sldMk cId="2940329875" sldId="256"/>
            <ac:spMk id="16" creationId="{00000000-0000-0000-0000-000000000000}"/>
          </ac:spMkLst>
        </pc:spChg>
      </pc:sldChg>
      <pc:sldChg chg="modSp mod modNotesTx">
        <pc:chgData name="Hundepool, Pepijn" userId="de49781e-0d39-4d83-a9dc-67eb948c27ef" providerId="ADAL" clId="{8E2AF525-FE8E-4325-B2C2-F8614BDE6400}" dt="2025-03-24T15:46:59.896" v="3501" actId="20577"/>
        <pc:sldMkLst>
          <pc:docMk/>
          <pc:sldMk cId="2213793127" sldId="260"/>
        </pc:sldMkLst>
      </pc:sldChg>
      <pc:sldChg chg="modSp mod">
        <pc:chgData name="Hundepool, Pepijn" userId="de49781e-0d39-4d83-a9dc-67eb948c27ef" providerId="ADAL" clId="{8E2AF525-FE8E-4325-B2C2-F8614BDE6400}" dt="2025-03-24T20:28:21.526" v="6597" actId="5793"/>
        <pc:sldMkLst>
          <pc:docMk/>
          <pc:sldMk cId="2871169995" sldId="265"/>
        </pc:sldMkLst>
      </pc:sldChg>
      <pc:sldChg chg="addSp delSp modSp new mod modNotesTx">
        <pc:chgData name="Hundepool, Pepijn" userId="de49781e-0d39-4d83-a9dc-67eb948c27ef" providerId="ADAL" clId="{8E2AF525-FE8E-4325-B2C2-F8614BDE6400}" dt="2025-03-24T16:39:48.504" v="5993" actId="20577"/>
        <pc:sldMkLst>
          <pc:docMk/>
          <pc:sldMk cId="2868475950" sldId="266"/>
        </pc:sldMkLst>
      </pc:sldChg>
      <pc:sldChg chg="addSp delSp modSp new mod modNotesTx">
        <pc:chgData name="Hundepool, Pepijn" userId="de49781e-0d39-4d83-a9dc-67eb948c27ef" providerId="ADAL" clId="{8E2AF525-FE8E-4325-B2C2-F8614BDE6400}" dt="2025-03-24T20:17:44.694" v="6588" actId="20577"/>
        <pc:sldMkLst>
          <pc:docMk/>
          <pc:sldMk cId="3432894650" sldId="267"/>
        </pc:sldMkLst>
      </pc:sldChg>
      <pc:sldChg chg="addSp delSp modSp new mod modNotesTx">
        <pc:chgData name="Hundepool, Pepijn" userId="de49781e-0d39-4d83-a9dc-67eb948c27ef" providerId="ADAL" clId="{8E2AF525-FE8E-4325-B2C2-F8614BDE6400}" dt="2025-03-24T20:28:13.276" v="6594" actId="21"/>
        <pc:sldMkLst>
          <pc:docMk/>
          <pc:sldMk cId="1318683815" sldId="268"/>
        </pc:sldMkLst>
      </pc:sldChg>
      <pc:sldChg chg="addSp delSp modSp new del mod ord">
        <pc:chgData name="Hundepool, Pepijn" userId="de49781e-0d39-4d83-a9dc-67eb948c27ef" providerId="ADAL" clId="{8E2AF525-FE8E-4325-B2C2-F8614BDE6400}" dt="2025-03-23T14:05:29.213" v="1977" actId="47"/>
        <pc:sldMkLst>
          <pc:docMk/>
          <pc:sldMk cId="867958549" sldId="269"/>
        </pc:sldMkLst>
      </pc:sldChg>
      <pc:sldChg chg="addSp delSp modSp new add del mod modNotesTx">
        <pc:chgData name="Hundepool, Pepijn" userId="de49781e-0d39-4d83-a9dc-67eb948c27ef" providerId="ADAL" clId="{8E2AF525-FE8E-4325-B2C2-F8614BDE6400}" dt="2025-03-24T17:19:55.435" v="6418" actId="20577"/>
        <pc:sldMkLst>
          <pc:docMk/>
          <pc:sldMk cId="3897053582" sldId="270"/>
        </pc:sldMkLst>
      </pc:sldChg>
      <pc:sldChg chg="modSp new del mod">
        <pc:chgData name="Hundepool, Pepijn" userId="de49781e-0d39-4d83-a9dc-67eb948c27ef" providerId="ADAL" clId="{8E2AF525-FE8E-4325-B2C2-F8614BDE6400}" dt="2025-03-23T14:05:22.114" v="1976" actId="47"/>
        <pc:sldMkLst>
          <pc:docMk/>
          <pc:sldMk cId="2914232929" sldId="271"/>
        </pc:sldMkLst>
      </pc:sldChg>
      <pc:sldChg chg="addSp delSp modSp new mod modNotesTx">
        <pc:chgData name="Hundepool, Pepijn" userId="de49781e-0d39-4d83-a9dc-67eb948c27ef" providerId="ADAL" clId="{8E2AF525-FE8E-4325-B2C2-F8614BDE6400}" dt="2025-03-24T18:12:49.037" v="6420" actId="20577"/>
        <pc:sldMkLst>
          <pc:docMk/>
          <pc:sldMk cId="1217228282" sldId="272"/>
        </pc:sldMkLst>
      </pc:sldChg>
      <pc:sldChg chg="addSp delSp modSp new mod modNotesTx">
        <pc:chgData name="Hundepool, Pepijn" userId="de49781e-0d39-4d83-a9dc-67eb948c27ef" providerId="ADAL" clId="{8E2AF525-FE8E-4325-B2C2-F8614BDE6400}" dt="2025-03-24T21:10:39.113" v="6649" actId="20577"/>
        <pc:sldMkLst>
          <pc:docMk/>
          <pc:sldMk cId="535029617" sldId="273"/>
        </pc:sldMkLst>
      </pc:sldChg>
      <pc:sldChg chg="addSp delSp modSp new del mod">
        <pc:chgData name="Hundepool, Pepijn" userId="de49781e-0d39-4d83-a9dc-67eb948c27ef" providerId="ADAL" clId="{8E2AF525-FE8E-4325-B2C2-F8614BDE6400}" dt="2025-03-23T14:56:09.338" v="2684" actId="47"/>
        <pc:sldMkLst>
          <pc:docMk/>
          <pc:sldMk cId="2217116176" sldId="274"/>
        </pc:sldMkLst>
      </pc:sldChg>
      <pc:sldChg chg="addSp delSp modSp new mod ord modNotesTx">
        <pc:chgData name="Hundepool, Pepijn" userId="de49781e-0d39-4d83-a9dc-67eb948c27ef" providerId="ADAL" clId="{8E2AF525-FE8E-4325-B2C2-F8614BDE6400}" dt="2025-03-24T15:52:10.341" v="3860" actId="20577"/>
        <pc:sldMkLst>
          <pc:docMk/>
          <pc:sldMk cId="750823978" sldId="275"/>
        </pc:sldMkLst>
      </pc:sldChg>
      <pc:sldChg chg="del">
        <pc:chgData name="Hundepool, Pepijn" userId="de49781e-0d39-4d83-a9dc-67eb948c27ef" providerId="ADAL" clId="{8E2AF525-FE8E-4325-B2C2-F8614BDE6400}" dt="2025-03-12T13:04:46.196" v="0" actId="47"/>
        <pc:sldMkLst>
          <pc:docMk/>
          <pc:sldMk cId="3010193700" sldId="276"/>
        </pc:sldMkLst>
      </pc:sldChg>
      <pc:sldChg chg="addSp delSp modSp new mod modNotesTx">
        <pc:chgData name="Hundepool, Pepijn" userId="de49781e-0d39-4d83-a9dc-67eb948c27ef" providerId="ADAL" clId="{8E2AF525-FE8E-4325-B2C2-F8614BDE6400}" dt="2025-03-24T16:31:41.812" v="5138" actId="20577"/>
        <pc:sldMkLst>
          <pc:docMk/>
          <pc:sldMk cId="3250976399" sldId="276"/>
        </pc:sldMkLst>
      </pc:sldChg>
      <pc:sldChg chg="del">
        <pc:chgData name="Hundepool, Pepijn" userId="de49781e-0d39-4d83-a9dc-67eb948c27ef" providerId="ADAL" clId="{8E2AF525-FE8E-4325-B2C2-F8614BDE6400}" dt="2025-03-12T13:04:46.661" v="1" actId="47"/>
        <pc:sldMkLst>
          <pc:docMk/>
          <pc:sldMk cId="3603293885" sldId="277"/>
        </pc:sldMkLst>
      </pc:sldChg>
      <pc:sldChg chg="del">
        <pc:chgData name="Hundepool, Pepijn" userId="de49781e-0d39-4d83-a9dc-67eb948c27ef" providerId="ADAL" clId="{8E2AF525-FE8E-4325-B2C2-F8614BDE6400}" dt="2025-03-12T13:04:47.006" v="2" actId="47"/>
        <pc:sldMkLst>
          <pc:docMk/>
          <pc:sldMk cId="680464123" sldId="278"/>
        </pc:sldMkLst>
      </pc:sldChg>
      <pc:sldChg chg="del">
        <pc:chgData name="Hundepool, Pepijn" userId="de49781e-0d39-4d83-a9dc-67eb948c27ef" providerId="ADAL" clId="{8E2AF525-FE8E-4325-B2C2-F8614BDE6400}" dt="2025-03-12T13:04:47.296" v="3" actId="47"/>
        <pc:sldMkLst>
          <pc:docMk/>
          <pc:sldMk cId="1265538507" sldId="279"/>
        </pc:sldMkLst>
      </pc:sldChg>
      <pc:sldChg chg="del">
        <pc:chgData name="Hundepool, Pepijn" userId="de49781e-0d39-4d83-a9dc-67eb948c27ef" providerId="ADAL" clId="{8E2AF525-FE8E-4325-B2C2-F8614BDE6400}" dt="2025-03-12T13:04:47.591" v="4" actId="47"/>
        <pc:sldMkLst>
          <pc:docMk/>
          <pc:sldMk cId="4236610254" sldId="280"/>
        </pc:sldMkLst>
      </pc:sldChg>
      <pc:sldChg chg="del">
        <pc:chgData name="Hundepool, Pepijn" userId="de49781e-0d39-4d83-a9dc-67eb948c27ef" providerId="ADAL" clId="{8E2AF525-FE8E-4325-B2C2-F8614BDE6400}" dt="2025-03-12T13:04:47.851" v="5" actId="47"/>
        <pc:sldMkLst>
          <pc:docMk/>
          <pc:sldMk cId="1824105136" sldId="281"/>
        </pc:sldMkLst>
      </pc:sldChg>
      <pc:sldChg chg="del">
        <pc:chgData name="Hundepool, Pepijn" userId="de49781e-0d39-4d83-a9dc-67eb948c27ef" providerId="ADAL" clId="{8E2AF525-FE8E-4325-B2C2-F8614BDE6400}" dt="2025-03-12T13:04:48.091" v="6" actId="47"/>
        <pc:sldMkLst>
          <pc:docMk/>
          <pc:sldMk cId="1435009919" sldId="282"/>
        </pc:sldMkLst>
      </pc:sldChg>
      <pc:sldChg chg="del">
        <pc:chgData name="Hundepool, Pepijn" userId="de49781e-0d39-4d83-a9dc-67eb948c27ef" providerId="ADAL" clId="{8E2AF525-FE8E-4325-B2C2-F8614BDE6400}" dt="2025-03-12T13:04:48.311" v="7" actId="47"/>
        <pc:sldMkLst>
          <pc:docMk/>
          <pc:sldMk cId="4101528948" sldId="283"/>
        </pc:sldMkLst>
      </pc:sldChg>
      <pc:sldChg chg="del">
        <pc:chgData name="Hundepool, Pepijn" userId="de49781e-0d39-4d83-a9dc-67eb948c27ef" providerId="ADAL" clId="{8E2AF525-FE8E-4325-B2C2-F8614BDE6400}" dt="2025-03-12T13:04:48.486" v="8" actId="47"/>
        <pc:sldMkLst>
          <pc:docMk/>
          <pc:sldMk cId="2638747498" sldId="284"/>
        </pc:sldMkLst>
      </pc:sldChg>
      <pc:sldChg chg="del">
        <pc:chgData name="Hundepool, Pepijn" userId="de49781e-0d39-4d83-a9dc-67eb948c27ef" providerId="ADAL" clId="{8E2AF525-FE8E-4325-B2C2-F8614BDE6400}" dt="2025-03-12T13:04:48.636" v="9" actId="47"/>
        <pc:sldMkLst>
          <pc:docMk/>
          <pc:sldMk cId="3835840495" sldId="285"/>
        </pc:sldMkLst>
      </pc:sldChg>
      <pc:sldChg chg="del">
        <pc:chgData name="Hundepool, Pepijn" userId="de49781e-0d39-4d83-a9dc-67eb948c27ef" providerId="ADAL" clId="{8E2AF525-FE8E-4325-B2C2-F8614BDE6400}" dt="2025-03-12T13:04:48.796" v="10" actId="47"/>
        <pc:sldMkLst>
          <pc:docMk/>
          <pc:sldMk cId="2370331480" sldId="286"/>
        </pc:sldMkLst>
      </pc:sldChg>
      <pc:sldChg chg="del">
        <pc:chgData name="Hundepool, Pepijn" userId="de49781e-0d39-4d83-a9dc-67eb948c27ef" providerId="ADAL" clId="{8E2AF525-FE8E-4325-B2C2-F8614BDE6400}" dt="2025-03-12T13:04:48.976" v="11" actId="47"/>
        <pc:sldMkLst>
          <pc:docMk/>
          <pc:sldMk cId="2116914112" sldId="287"/>
        </pc:sldMkLst>
      </pc:sldChg>
      <pc:sldChg chg="del">
        <pc:chgData name="Hundepool, Pepijn" userId="de49781e-0d39-4d83-a9dc-67eb948c27ef" providerId="ADAL" clId="{8E2AF525-FE8E-4325-B2C2-F8614BDE6400}" dt="2025-03-12T13:04:49.181" v="12" actId="47"/>
        <pc:sldMkLst>
          <pc:docMk/>
          <pc:sldMk cId="2520365520" sldId="288"/>
        </pc:sldMkLst>
      </pc:sldChg>
      <pc:sldChg chg="del">
        <pc:chgData name="Hundepool, Pepijn" userId="de49781e-0d39-4d83-a9dc-67eb948c27ef" providerId="ADAL" clId="{8E2AF525-FE8E-4325-B2C2-F8614BDE6400}" dt="2025-03-12T13:04:49.356" v="13" actId="47"/>
        <pc:sldMkLst>
          <pc:docMk/>
          <pc:sldMk cId="360958312" sldId="289"/>
        </pc:sldMkLst>
      </pc:sldChg>
      <pc:sldChg chg="del">
        <pc:chgData name="Hundepool, Pepijn" userId="de49781e-0d39-4d83-a9dc-67eb948c27ef" providerId="ADAL" clId="{8E2AF525-FE8E-4325-B2C2-F8614BDE6400}" dt="2025-03-12T13:04:51.356" v="15" actId="47"/>
        <pc:sldMkLst>
          <pc:docMk/>
          <pc:sldMk cId="3508981812" sldId="290"/>
        </pc:sldMkLst>
      </pc:sldChg>
      <pc:sldChg chg="del">
        <pc:chgData name="Hundepool, Pepijn" userId="de49781e-0d39-4d83-a9dc-67eb948c27ef" providerId="ADAL" clId="{8E2AF525-FE8E-4325-B2C2-F8614BDE6400}" dt="2025-03-12T13:04:49.556" v="14" actId="47"/>
        <pc:sldMkLst>
          <pc:docMk/>
          <pc:sldMk cId="2421576099" sldId="291"/>
        </pc:sldMkLst>
      </pc:sldChg>
    </pc:docChg>
  </pc:docChgLst>
  <pc:docChgLst>
    <pc:chgData name="Argante, R.P." userId="S::r.p.argante@student.tue.nl::cccc12c0-7a7b-43e1-ba11-5ef9eb2baf0e" providerId="AD" clId="Web-{B6A2182D-184E-4A20-8530-4BAA7E0E3EEA}"/>
    <pc:docChg chg="modSld">
      <pc:chgData name="Argante, R.P." userId="S::r.p.argante@student.tue.nl::cccc12c0-7a7b-43e1-ba11-5ef9eb2baf0e" providerId="AD" clId="Web-{B6A2182D-184E-4A20-8530-4BAA7E0E3EEA}" dt="2020-09-17T15:12:54.878" v="5" actId="14100"/>
      <pc:docMkLst>
        <pc:docMk/>
      </pc:docMkLst>
      <pc:sldChg chg="addSp modSp">
        <pc:chgData name="Argante, R.P." userId="S::r.p.argante@student.tue.nl::cccc12c0-7a7b-43e1-ba11-5ef9eb2baf0e" providerId="AD" clId="Web-{B6A2182D-184E-4A20-8530-4BAA7E0E3EEA}" dt="2020-09-17T15:12:54.878" v="5" actId="14100"/>
        <pc:sldMkLst>
          <pc:docMk/>
          <pc:sldMk cId="2213793127" sldId="260"/>
        </pc:sldMkLst>
      </pc:sldChg>
      <pc:sldChg chg="modSp">
        <pc:chgData name="Argante, R.P." userId="S::r.p.argante@student.tue.nl::cccc12c0-7a7b-43e1-ba11-5ef9eb2baf0e" providerId="AD" clId="Web-{B6A2182D-184E-4A20-8530-4BAA7E0E3EEA}" dt="2020-09-17T14:39:09.509" v="2" actId="14100"/>
        <pc:sldMkLst>
          <pc:docMk/>
          <pc:sldMk cId="164611896" sldId="262"/>
        </pc:sldMkLst>
      </pc:sldChg>
    </pc:docChg>
  </pc:docChgLst>
  <pc:docChgLst>
    <pc:chgData name="Hundepool, Pepijn" userId="de49781e-0d39-4d83-a9dc-67eb948c27ef" providerId="ADAL" clId="{F9E48577-9414-49AF-8601-C4794191844D}"/>
    <pc:docChg chg="custSel addSld delSld modSld">
      <pc:chgData name="Hundepool, Pepijn" userId="de49781e-0d39-4d83-a9dc-67eb948c27ef" providerId="ADAL" clId="{F9E48577-9414-49AF-8601-C4794191844D}" dt="2025-05-06T07:14:36.964" v="638" actId="20577"/>
      <pc:docMkLst>
        <pc:docMk/>
      </pc:docMkLst>
      <pc:sldChg chg="modSp mod modNotesTx">
        <pc:chgData name="Hundepool, Pepijn" userId="de49781e-0d39-4d83-a9dc-67eb948c27ef" providerId="ADAL" clId="{F9E48577-9414-49AF-8601-C4794191844D}" dt="2025-05-02T14:11:47.064" v="80" actId="20577"/>
        <pc:sldMkLst>
          <pc:docMk/>
          <pc:sldMk cId="2940329875" sldId="256"/>
        </pc:sldMkLst>
        <pc:spChg chg="mod">
          <ac:chgData name="Hundepool, Pepijn" userId="de49781e-0d39-4d83-a9dc-67eb948c27ef" providerId="ADAL" clId="{F9E48577-9414-49AF-8601-C4794191844D}" dt="2025-04-23T14:41:44.430" v="24" actId="20577"/>
          <ac:spMkLst>
            <pc:docMk/>
            <pc:sldMk cId="2940329875" sldId="256"/>
            <ac:spMk id="16" creationId="{00000000-0000-0000-0000-000000000000}"/>
          </ac:spMkLst>
        </pc:spChg>
      </pc:sldChg>
      <pc:sldChg chg="modSp mod">
        <pc:chgData name="Hundepool, Pepijn" userId="de49781e-0d39-4d83-a9dc-67eb948c27ef" providerId="ADAL" clId="{F9E48577-9414-49AF-8601-C4794191844D}" dt="2025-05-05T19:14:07.073" v="425" actId="20577"/>
        <pc:sldMkLst>
          <pc:docMk/>
          <pc:sldMk cId="2871169995" sldId="265"/>
        </pc:sldMkLst>
      </pc:sldChg>
      <pc:sldChg chg="addSp delSp modSp new mod">
        <pc:chgData name="Hundepool, Pepijn" userId="de49781e-0d39-4d83-a9dc-67eb948c27ef" providerId="ADAL" clId="{F9E48577-9414-49AF-8601-C4794191844D}" dt="2025-05-03T11:37:08.038" v="134" actId="1076"/>
        <pc:sldMkLst>
          <pc:docMk/>
          <pc:sldMk cId="1698607102" sldId="266"/>
        </pc:sldMkLst>
      </pc:sldChg>
      <pc:sldChg chg="del">
        <pc:chgData name="Hundepool, Pepijn" userId="de49781e-0d39-4d83-a9dc-67eb948c27ef" providerId="ADAL" clId="{F9E48577-9414-49AF-8601-C4794191844D}" dt="2025-04-23T14:41:28.068" v="0" actId="47"/>
        <pc:sldMkLst>
          <pc:docMk/>
          <pc:sldMk cId="445891642" sldId="267"/>
        </pc:sldMkLst>
      </pc:sldChg>
      <pc:sldChg chg="modSp new mod">
        <pc:chgData name="Hundepool, Pepijn" userId="de49781e-0d39-4d83-a9dc-67eb948c27ef" providerId="ADAL" clId="{F9E48577-9414-49AF-8601-C4794191844D}" dt="2025-05-06T07:14:13.582" v="618" actId="20577"/>
        <pc:sldMkLst>
          <pc:docMk/>
          <pc:sldMk cId="4071096529" sldId="267"/>
        </pc:sldMkLst>
      </pc:sldChg>
      <pc:sldChg chg="del">
        <pc:chgData name="Hundepool, Pepijn" userId="de49781e-0d39-4d83-a9dc-67eb948c27ef" providerId="ADAL" clId="{F9E48577-9414-49AF-8601-C4794191844D}" dt="2025-04-23T14:41:28.068" v="0" actId="47"/>
        <pc:sldMkLst>
          <pc:docMk/>
          <pc:sldMk cId="2661918681" sldId="268"/>
        </pc:sldMkLst>
      </pc:sldChg>
      <pc:sldChg chg="del">
        <pc:chgData name="Hundepool, Pepijn" userId="de49781e-0d39-4d83-a9dc-67eb948c27ef" providerId="ADAL" clId="{F9E48577-9414-49AF-8601-C4794191844D}" dt="2025-04-23T14:41:28.068" v="0" actId="47"/>
        <pc:sldMkLst>
          <pc:docMk/>
          <pc:sldMk cId="3711232259" sldId="269"/>
        </pc:sldMkLst>
      </pc:sldChg>
      <pc:sldChg chg="del">
        <pc:chgData name="Hundepool, Pepijn" userId="de49781e-0d39-4d83-a9dc-67eb948c27ef" providerId="ADAL" clId="{F9E48577-9414-49AF-8601-C4794191844D}" dt="2025-04-23T14:41:28.068" v="0" actId="47"/>
        <pc:sldMkLst>
          <pc:docMk/>
          <pc:sldMk cId="1582366379" sldId="271"/>
        </pc:sldMkLst>
      </pc:sldChg>
      <pc:sldChg chg="del">
        <pc:chgData name="Hundepool, Pepijn" userId="de49781e-0d39-4d83-a9dc-67eb948c27ef" providerId="ADAL" clId="{F9E48577-9414-49AF-8601-C4794191844D}" dt="2025-04-23T14:41:28.068" v="0" actId="47"/>
        <pc:sldMkLst>
          <pc:docMk/>
          <pc:sldMk cId="84468806" sldId="272"/>
        </pc:sldMkLst>
      </pc:sldChg>
      <pc:sldChg chg="del">
        <pc:chgData name="Hundepool, Pepijn" userId="de49781e-0d39-4d83-a9dc-67eb948c27ef" providerId="ADAL" clId="{F9E48577-9414-49AF-8601-C4794191844D}" dt="2025-04-23T14:41:28.068" v="0" actId="47"/>
        <pc:sldMkLst>
          <pc:docMk/>
          <pc:sldMk cId="1186947455" sldId="273"/>
        </pc:sldMkLst>
      </pc:sldChg>
      <pc:sldChg chg="del">
        <pc:chgData name="Hundepool, Pepijn" userId="de49781e-0d39-4d83-a9dc-67eb948c27ef" providerId="ADAL" clId="{F9E48577-9414-49AF-8601-C4794191844D}" dt="2025-04-23T14:41:28.068" v="0" actId="47"/>
        <pc:sldMkLst>
          <pc:docMk/>
          <pc:sldMk cId="638948810" sldId="274"/>
        </pc:sldMkLst>
      </pc:sldChg>
      <pc:sldChg chg="del">
        <pc:chgData name="Hundepool, Pepijn" userId="de49781e-0d39-4d83-a9dc-67eb948c27ef" providerId="ADAL" clId="{F9E48577-9414-49AF-8601-C4794191844D}" dt="2025-04-23T14:41:28.068" v="0" actId="47"/>
        <pc:sldMkLst>
          <pc:docMk/>
          <pc:sldMk cId="2051333111" sldId="275"/>
        </pc:sldMkLst>
      </pc:sldChg>
      <pc:sldChg chg="del">
        <pc:chgData name="Hundepool, Pepijn" userId="de49781e-0d39-4d83-a9dc-67eb948c27ef" providerId="ADAL" clId="{F9E48577-9414-49AF-8601-C4794191844D}" dt="2025-04-23T14:41:28.068" v="0" actId="47"/>
        <pc:sldMkLst>
          <pc:docMk/>
          <pc:sldMk cId="1022106936" sldId="276"/>
        </pc:sldMkLst>
      </pc:sldChg>
      <pc:sldChg chg="del">
        <pc:chgData name="Hundepool, Pepijn" userId="de49781e-0d39-4d83-a9dc-67eb948c27ef" providerId="ADAL" clId="{F9E48577-9414-49AF-8601-C4794191844D}" dt="2025-04-23T14:41:28.068" v="0" actId="47"/>
        <pc:sldMkLst>
          <pc:docMk/>
          <pc:sldMk cId="3266653057" sldId="277"/>
        </pc:sldMkLst>
      </pc:sldChg>
      <pc:sldChg chg="del">
        <pc:chgData name="Hundepool, Pepijn" userId="de49781e-0d39-4d83-a9dc-67eb948c27ef" providerId="ADAL" clId="{F9E48577-9414-49AF-8601-C4794191844D}" dt="2025-04-23T14:41:28.068" v="0" actId="47"/>
        <pc:sldMkLst>
          <pc:docMk/>
          <pc:sldMk cId="1379964226" sldId="278"/>
        </pc:sldMkLst>
      </pc:sldChg>
      <pc:sldChg chg="del">
        <pc:chgData name="Hundepool, Pepijn" userId="de49781e-0d39-4d83-a9dc-67eb948c27ef" providerId="ADAL" clId="{F9E48577-9414-49AF-8601-C4794191844D}" dt="2025-04-23T14:41:28.068" v="0" actId="47"/>
        <pc:sldMkLst>
          <pc:docMk/>
          <pc:sldMk cId="3002645194" sldId="279"/>
        </pc:sldMkLst>
      </pc:sldChg>
      <pc:sldChg chg="del">
        <pc:chgData name="Hundepool, Pepijn" userId="de49781e-0d39-4d83-a9dc-67eb948c27ef" providerId="ADAL" clId="{F9E48577-9414-49AF-8601-C4794191844D}" dt="2025-04-23T14:41:28.068" v="0" actId="47"/>
        <pc:sldMkLst>
          <pc:docMk/>
          <pc:sldMk cId="407756305" sldId="280"/>
        </pc:sldMkLst>
      </pc:sldChg>
      <pc:sldChg chg="del">
        <pc:chgData name="Hundepool, Pepijn" userId="de49781e-0d39-4d83-a9dc-67eb948c27ef" providerId="ADAL" clId="{F9E48577-9414-49AF-8601-C4794191844D}" dt="2025-04-23T14:41:28.068" v="0" actId="47"/>
        <pc:sldMkLst>
          <pc:docMk/>
          <pc:sldMk cId="3417654488" sldId="281"/>
        </pc:sldMkLst>
      </pc:sldChg>
    </pc:docChg>
  </pc:docChgLst>
  <pc:docChgLst>
    <pc:chgData name="Sprenger, C.I.M.L.Y." userId="adc941a5-9323-4c24-9b2d-022afb2faf63" providerId="ADAL" clId="{7FBA9E44-ADBE-4D71-B958-82E87F01249A}"/>
    <pc:docChg chg="custSel modSld">
      <pc:chgData name="Sprenger, C.I.M.L.Y." userId="adc941a5-9323-4c24-9b2d-022afb2faf63" providerId="ADAL" clId="{7FBA9E44-ADBE-4D71-B958-82E87F01249A}" dt="2020-09-16T11:23:50.288" v="144" actId="20577"/>
      <pc:docMkLst>
        <pc:docMk/>
      </pc:docMkLst>
      <pc:sldChg chg="modSp">
        <pc:chgData name="Sprenger, C.I.M.L.Y." userId="adc941a5-9323-4c24-9b2d-022afb2faf63" providerId="ADAL" clId="{7FBA9E44-ADBE-4D71-B958-82E87F01249A}" dt="2020-09-16T11:21:47.682" v="1" actId="20577"/>
        <pc:sldMkLst>
          <pc:docMk/>
          <pc:sldMk cId="2213793127" sldId="260"/>
        </pc:sldMkLst>
      </pc:sldChg>
      <pc:sldChg chg="modSp">
        <pc:chgData name="Sprenger, C.I.M.L.Y." userId="adc941a5-9323-4c24-9b2d-022afb2faf63" providerId="ADAL" clId="{7FBA9E44-ADBE-4D71-B958-82E87F01249A}" dt="2020-09-16T11:22:42.230" v="14" actId="20577"/>
        <pc:sldMkLst>
          <pc:docMk/>
          <pc:sldMk cId="3983028784" sldId="261"/>
        </pc:sldMkLst>
      </pc:sldChg>
      <pc:sldChg chg="modSp">
        <pc:chgData name="Sprenger, C.I.M.L.Y." userId="adc941a5-9323-4c24-9b2d-022afb2faf63" providerId="ADAL" clId="{7FBA9E44-ADBE-4D71-B958-82E87F01249A}" dt="2020-09-16T11:23:50.288" v="144" actId="20577"/>
        <pc:sldMkLst>
          <pc:docMk/>
          <pc:sldMk cId="566914664" sldId="263"/>
        </pc:sldMkLst>
      </pc:sldChg>
    </pc:docChg>
  </pc:docChgLst>
  <pc:docChgLst>
    <pc:chgData name="Hundepool, Pepijn" userId="de49781e-0d39-4d83-a9dc-67eb948c27ef" providerId="ADAL" clId="{5F7F6C60-1C00-4CEA-B561-3E00046DF1F8}"/>
    <pc:docChg chg="undo custSel addSld delSld modSld sldOrd">
      <pc:chgData name="Hundepool, Pepijn" userId="de49781e-0d39-4d83-a9dc-67eb948c27ef" providerId="ADAL" clId="{5F7F6C60-1C00-4CEA-B561-3E00046DF1F8}" dt="2025-04-21T16:12:00.112" v="18033" actId="20577"/>
      <pc:docMkLst>
        <pc:docMk/>
      </pc:docMkLst>
      <pc:sldChg chg="addSp delSp modSp new del mod">
        <pc:chgData name="Hundepool, Pepijn" userId="de49781e-0d39-4d83-a9dc-67eb948c27ef" providerId="ADAL" clId="{5F7F6C60-1C00-4CEA-B561-3E00046DF1F8}" dt="2025-04-09T21:40:49.396" v="42" actId="47"/>
        <pc:sldMkLst>
          <pc:docMk/>
          <pc:sldMk cId="1757647533" sldId="266"/>
        </pc:sldMkLst>
      </pc:sldChg>
      <pc:sldChg chg="addSp delSp modSp add mod ord modNotesTx">
        <pc:chgData name="Hundepool, Pepijn" userId="de49781e-0d39-4d83-a9dc-67eb948c27ef" providerId="ADAL" clId="{5F7F6C60-1C00-4CEA-B561-3E00046DF1F8}" dt="2025-04-21T11:40:02.598" v="8351" actId="313"/>
        <pc:sldMkLst>
          <pc:docMk/>
          <pc:sldMk cId="445891642" sldId="267"/>
        </pc:sldMkLst>
      </pc:sldChg>
      <pc:sldChg chg="addSp delSp modSp new mod modNotesTx">
        <pc:chgData name="Hundepool, Pepijn" userId="de49781e-0d39-4d83-a9dc-67eb948c27ef" providerId="ADAL" clId="{5F7F6C60-1C00-4CEA-B561-3E00046DF1F8}" dt="2025-04-21T11:41:02.917" v="8530" actId="20577"/>
        <pc:sldMkLst>
          <pc:docMk/>
          <pc:sldMk cId="2661918681" sldId="268"/>
        </pc:sldMkLst>
      </pc:sldChg>
      <pc:sldChg chg="addSp delSp modSp new mod modNotesTx">
        <pc:chgData name="Hundepool, Pepijn" userId="de49781e-0d39-4d83-a9dc-67eb948c27ef" providerId="ADAL" clId="{5F7F6C60-1C00-4CEA-B561-3E00046DF1F8}" dt="2025-04-21T12:04:08.294" v="9616" actId="20577"/>
        <pc:sldMkLst>
          <pc:docMk/>
          <pc:sldMk cId="3711232259" sldId="269"/>
        </pc:sldMkLst>
      </pc:sldChg>
      <pc:sldChg chg="addSp delSp modSp new del mod">
        <pc:chgData name="Hundepool, Pepijn" userId="de49781e-0d39-4d83-a9dc-67eb948c27ef" providerId="ADAL" clId="{5F7F6C60-1C00-4CEA-B561-3E00046DF1F8}" dt="2025-04-15T12:51:37.932" v="2107" actId="47"/>
        <pc:sldMkLst>
          <pc:docMk/>
          <pc:sldMk cId="1534772632" sldId="270"/>
        </pc:sldMkLst>
      </pc:sldChg>
      <pc:sldChg chg="del">
        <pc:chgData name="Hundepool, Pepijn" userId="de49781e-0d39-4d83-a9dc-67eb948c27ef" providerId="ADAL" clId="{5F7F6C60-1C00-4CEA-B561-3E00046DF1F8}" dt="2025-04-09T21:01:35.174" v="0" actId="47"/>
        <pc:sldMkLst>
          <pc:docMk/>
          <pc:sldMk cId="2759624700" sldId="270"/>
        </pc:sldMkLst>
      </pc:sldChg>
      <pc:sldChg chg="del">
        <pc:chgData name="Hundepool, Pepijn" userId="de49781e-0d39-4d83-a9dc-67eb948c27ef" providerId="ADAL" clId="{5F7F6C60-1C00-4CEA-B561-3E00046DF1F8}" dt="2025-04-09T21:01:35.174" v="0" actId="47"/>
        <pc:sldMkLst>
          <pc:docMk/>
          <pc:sldMk cId="258659238" sldId="271"/>
        </pc:sldMkLst>
      </pc:sldChg>
      <pc:sldChg chg="modSp new mod modNotesTx">
        <pc:chgData name="Hundepool, Pepijn" userId="de49781e-0d39-4d83-a9dc-67eb948c27ef" providerId="ADAL" clId="{5F7F6C60-1C00-4CEA-B561-3E00046DF1F8}" dt="2025-04-21T12:37:13.294" v="16245" actId="20577"/>
        <pc:sldMkLst>
          <pc:docMk/>
          <pc:sldMk cId="1582366379" sldId="271"/>
        </pc:sldMkLst>
      </pc:sldChg>
      <pc:sldChg chg="addSp delSp modSp add mod modNotesTx">
        <pc:chgData name="Hundepool, Pepijn" userId="de49781e-0d39-4d83-a9dc-67eb948c27ef" providerId="ADAL" clId="{5F7F6C60-1C00-4CEA-B561-3E00046DF1F8}" dt="2025-04-21T12:07:28.738" v="10250" actId="20577"/>
        <pc:sldMkLst>
          <pc:docMk/>
          <pc:sldMk cId="84468806" sldId="272"/>
        </pc:sldMkLst>
      </pc:sldChg>
      <pc:sldChg chg="del">
        <pc:chgData name="Hundepool, Pepijn" userId="de49781e-0d39-4d83-a9dc-67eb948c27ef" providerId="ADAL" clId="{5F7F6C60-1C00-4CEA-B561-3E00046DF1F8}" dt="2025-04-09T21:01:35.174" v="0" actId="47"/>
        <pc:sldMkLst>
          <pc:docMk/>
          <pc:sldMk cId="1565440072" sldId="272"/>
        </pc:sldMkLst>
      </pc:sldChg>
      <pc:sldChg chg="new del">
        <pc:chgData name="Hundepool, Pepijn" userId="de49781e-0d39-4d83-a9dc-67eb948c27ef" providerId="ADAL" clId="{5F7F6C60-1C00-4CEA-B561-3E00046DF1F8}" dt="2025-04-15T12:51:56.264" v="2109" actId="47"/>
        <pc:sldMkLst>
          <pc:docMk/>
          <pc:sldMk cId="3748404708" sldId="272"/>
        </pc:sldMkLst>
      </pc:sldChg>
      <pc:sldChg chg="addSp delSp modSp new mod modNotesTx">
        <pc:chgData name="Hundepool, Pepijn" userId="de49781e-0d39-4d83-a9dc-67eb948c27ef" providerId="ADAL" clId="{5F7F6C60-1C00-4CEA-B561-3E00046DF1F8}" dt="2025-04-21T12:13:00.083" v="11262" actId="20577"/>
        <pc:sldMkLst>
          <pc:docMk/>
          <pc:sldMk cId="1186947455" sldId="273"/>
        </pc:sldMkLst>
      </pc:sldChg>
      <pc:sldChg chg="del">
        <pc:chgData name="Hundepool, Pepijn" userId="de49781e-0d39-4d83-a9dc-67eb948c27ef" providerId="ADAL" clId="{5F7F6C60-1C00-4CEA-B561-3E00046DF1F8}" dt="2025-04-09T21:01:35.174" v="0" actId="47"/>
        <pc:sldMkLst>
          <pc:docMk/>
          <pc:sldMk cId="1459324900" sldId="273"/>
        </pc:sldMkLst>
      </pc:sldChg>
      <pc:sldChg chg="modSp new mod modNotesTx">
        <pc:chgData name="Hundepool, Pepijn" userId="de49781e-0d39-4d83-a9dc-67eb948c27ef" providerId="ADAL" clId="{5F7F6C60-1C00-4CEA-B561-3E00046DF1F8}" dt="2025-04-21T12:44:08.143" v="17752" actId="20577"/>
        <pc:sldMkLst>
          <pc:docMk/>
          <pc:sldMk cId="638948810" sldId="274"/>
        </pc:sldMkLst>
      </pc:sldChg>
      <pc:sldChg chg="del">
        <pc:chgData name="Hundepool, Pepijn" userId="de49781e-0d39-4d83-a9dc-67eb948c27ef" providerId="ADAL" clId="{5F7F6C60-1C00-4CEA-B561-3E00046DF1F8}" dt="2025-04-09T21:01:35.174" v="0" actId="47"/>
        <pc:sldMkLst>
          <pc:docMk/>
          <pc:sldMk cId="1897793814" sldId="274"/>
        </pc:sldMkLst>
      </pc:sldChg>
      <pc:sldChg chg="del">
        <pc:chgData name="Hundepool, Pepijn" userId="de49781e-0d39-4d83-a9dc-67eb948c27ef" providerId="ADAL" clId="{5F7F6C60-1C00-4CEA-B561-3E00046DF1F8}" dt="2025-04-09T21:01:35.174" v="0" actId="47"/>
        <pc:sldMkLst>
          <pc:docMk/>
          <pc:sldMk cId="737539430" sldId="275"/>
        </pc:sldMkLst>
      </pc:sldChg>
      <pc:sldChg chg="modSp new mod modNotesTx">
        <pc:chgData name="Hundepool, Pepijn" userId="de49781e-0d39-4d83-a9dc-67eb948c27ef" providerId="ADAL" clId="{5F7F6C60-1C00-4CEA-B561-3E00046DF1F8}" dt="2025-04-21T11:37:20.561" v="7768" actId="20577"/>
        <pc:sldMkLst>
          <pc:docMk/>
          <pc:sldMk cId="2051333111" sldId="275"/>
        </pc:sldMkLst>
      </pc:sldChg>
      <pc:sldChg chg="addSp delSp modSp new mod modNotesTx">
        <pc:chgData name="Hundepool, Pepijn" userId="de49781e-0d39-4d83-a9dc-67eb948c27ef" providerId="ADAL" clId="{5F7F6C60-1C00-4CEA-B561-3E00046DF1F8}" dt="2025-04-21T12:16:05.120" v="11823" actId="20577"/>
        <pc:sldMkLst>
          <pc:docMk/>
          <pc:sldMk cId="1022106936" sldId="276"/>
        </pc:sldMkLst>
      </pc:sldChg>
      <pc:sldChg chg="del">
        <pc:chgData name="Hundepool, Pepijn" userId="de49781e-0d39-4d83-a9dc-67eb948c27ef" providerId="ADAL" clId="{5F7F6C60-1C00-4CEA-B561-3E00046DF1F8}" dt="2025-04-09T21:01:35.174" v="0" actId="47"/>
        <pc:sldMkLst>
          <pc:docMk/>
          <pc:sldMk cId="1860114085" sldId="277"/>
        </pc:sldMkLst>
      </pc:sldChg>
      <pc:sldChg chg="addSp modSp new mod modNotesTx">
        <pc:chgData name="Hundepool, Pepijn" userId="de49781e-0d39-4d83-a9dc-67eb948c27ef" providerId="ADAL" clId="{5F7F6C60-1C00-4CEA-B561-3E00046DF1F8}" dt="2025-04-21T12:00:56.835" v="9056" actId="1076"/>
        <pc:sldMkLst>
          <pc:docMk/>
          <pc:sldMk cId="3266653057" sldId="277"/>
        </pc:sldMkLst>
      </pc:sldChg>
      <pc:sldChg chg="add ord modNotesTx">
        <pc:chgData name="Hundepool, Pepijn" userId="de49781e-0d39-4d83-a9dc-67eb948c27ef" providerId="ADAL" clId="{5F7F6C60-1C00-4CEA-B561-3E00046DF1F8}" dt="2025-04-21T12:15:08.378" v="11610" actId="20577"/>
        <pc:sldMkLst>
          <pc:docMk/>
          <pc:sldMk cId="1379964226" sldId="278"/>
        </pc:sldMkLst>
      </pc:sldChg>
      <pc:sldChg chg="addSp delSp modSp new del mod">
        <pc:chgData name="Hundepool, Pepijn" userId="de49781e-0d39-4d83-a9dc-67eb948c27ef" providerId="ADAL" clId="{5F7F6C60-1C00-4CEA-B561-3E00046DF1F8}" dt="2025-04-16T15:26:09.813" v="4679" actId="47"/>
        <pc:sldMkLst>
          <pc:docMk/>
          <pc:sldMk cId="2007806219" sldId="278"/>
        </pc:sldMkLst>
      </pc:sldChg>
      <pc:sldChg chg="del">
        <pc:chgData name="Hundepool, Pepijn" userId="de49781e-0d39-4d83-a9dc-67eb948c27ef" providerId="ADAL" clId="{5F7F6C60-1C00-4CEA-B561-3E00046DF1F8}" dt="2025-04-09T21:01:35.174" v="0" actId="47"/>
        <pc:sldMkLst>
          <pc:docMk/>
          <pc:sldMk cId="3191280093" sldId="278"/>
        </pc:sldMkLst>
      </pc:sldChg>
      <pc:sldChg chg="addSp delSp modSp add mod modNotesTx">
        <pc:chgData name="Hundepool, Pepijn" userId="de49781e-0d39-4d83-a9dc-67eb948c27ef" providerId="ADAL" clId="{5F7F6C60-1C00-4CEA-B561-3E00046DF1F8}" dt="2025-04-21T12:21:34.658" v="13069" actId="20577"/>
        <pc:sldMkLst>
          <pc:docMk/>
          <pc:sldMk cId="3002645194" sldId="279"/>
        </pc:sldMkLst>
      </pc:sldChg>
      <pc:sldChg chg="del">
        <pc:chgData name="Hundepool, Pepijn" userId="de49781e-0d39-4d83-a9dc-67eb948c27ef" providerId="ADAL" clId="{5F7F6C60-1C00-4CEA-B561-3E00046DF1F8}" dt="2025-04-09T21:01:35.174" v="0" actId="47"/>
        <pc:sldMkLst>
          <pc:docMk/>
          <pc:sldMk cId="4040693431" sldId="279"/>
        </pc:sldMkLst>
      </pc:sldChg>
      <pc:sldChg chg="modSp new mod modNotesTx">
        <pc:chgData name="Hundepool, Pepijn" userId="de49781e-0d39-4d83-a9dc-67eb948c27ef" providerId="ADAL" clId="{5F7F6C60-1C00-4CEA-B561-3E00046DF1F8}" dt="2025-04-21T12:34:06.013" v="15386" actId="20577"/>
        <pc:sldMkLst>
          <pc:docMk/>
          <pc:sldMk cId="407756305" sldId="280"/>
        </pc:sldMkLst>
      </pc:sldChg>
      <pc:sldChg chg="addSp delSp modSp add mod modNotesTx">
        <pc:chgData name="Hundepool, Pepijn" userId="de49781e-0d39-4d83-a9dc-67eb948c27ef" providerId="ADAL" clId="{5F7F6C60-1C00-4CEA-B561-3E00046DF1F8}" dt="2025-04-21T12:23:25.248" v="13422" actId="20577"/>
        <pc:sldMkLst>
          <pc:docMk/>
          <pc:sldMk cId="3417654488" sldId="281"/>
        </pc:sldMkLst>
      </pc:sldChg>
      <pc:sldChg chg="del">
        <pc:chgData name="Hundepool, Pepijn" userId="de49781e-0d39-4d83-a9dc-67eb948c27ef" providerId="ADAL" clId="{5F7F6C60-1C00-4CEA-B561-3E00046DF1F8}" dt="2025-04-09T21:01:35.174" v="0" actId="47"/>
        <pc:sldMkLst>
          <pc:docMk/>
          <pc:sldMk cId="1214155017" sldId="284"/>
        </pc:sldMkLst>
      </pc:sldChg>
      <pc:sldChg chg="del">
        <pc:chgData name="Hundepool, Pepijn" userId="de49781e-0d39-4d83-a9dc-67eb948c27ef" providerId="ADAL" clId="{5F7F6C60-1C00-4CEA-B561-3E00046DF1F8}" dt="2025-04-09T21:01:35.174" v="0" actId="47"/>
        <pc:sldMkLst>
          <pc:docMk/>
          <pc:sldMk cId="1149148908" sldId="285"/>
        </pc:sldMkLst>
      </pc:sldChg>
      <pc:sldChg chg="del">
        <pc:chgData name="Hundepool, Pepijn" userId="de49781e-0d39-4d83-a9dc-67eb948c27ef" providerId="ADAL" clId="{5F7F6C60-1C00-4CEA-B561-3E00046DF1F8}" dt="2025-04-09T21:01:35.174" v="0" actId="47"/>
        <pc:sldMkLst>
          <pc:docMk/>
          <pc:sldMk cId="3472019762" sldId="286"/>
        </pc:sldMkLst>
      </pc:sldChg>
      <pc:sldChg chg="del">
        <pc:chgData name="Hundepool, Pepijn" userId="de49781e-0d39-4d83-a9dc-67eb948c27ef" providerId="ADAL" clId="{5F7F6C60-1C00-4CEA-B561-3E00046DF1F8}" dt="2025-04-09T21:01:35.174" v="0" actId="47"/>
        <pc:sldMkLst>
          <pc:docMk/>
          <pc:sldMk cId="3888215067" sldId="287"/>
        </pc:sldMkLst>
      </pc:sldChg>
      <pc:sldChg chg="del">
        <pc:chgData name="Hundepool, Pepijn" userId="de49781e-0d39-4d83-a9dc-67eb948c27ef" providerId="ADAL" clId="{5F7F6C60-1C00-4CEA-B561-3E00046DF1F8}" dt="2025-04-09T21:01:35.174" v="0" actId="47"/>
        <pc:sldMkLst>
          <pc:docMk/>
          <pc:sldMk cId="454771476" sldId="288"/>
        </pc:sldMkLst>
      </pc:sldChg>
      <pc:sldChg chg="del">
        <pc:chgData name="Hundepool, Pepijn" userId="de49781e-0d39-4d83-a9dc-67eb948c27ef" providerId="ADAL" clId="{5F7F6C60-1C00-4CEA-B561-3E00046DF1F8}" dt="2025-04-09T21:01:35.174" v="0" actId="47"/>
        <pc:sldMkLst>
          <pc:docMk/>
          <pc:sldMk cId="1950405658" sldId="289"/>
        </pc:sldMkLst>
      </pc:sldChg>
      <pc:sldChg chg="del">
        <pc:chgData name="Hundepool, Pepijn" userId="de49781e-0d39-4d83-a9dc-67eb948c27ef" providerId="ADAL" clId="{5F7F6C60-1C00-4CEA-B561-3E00046DF1F8}" dt="2025-04-09T21:01:35.174" v="0" actId="47"/>
        <pc:sldMkLst>
          <pc:docMk/>
          <pc:sldMk cId="3616806157" sldId="290"/>
        </pc:sldMkLst>
      </pc:sldChg>
    </pc:docChg>
  </pc:docChgLst>
  <pc:docChgLst>
    <pc:chgData name="Argante, R.P." userId="S::r.p.argante@student.tue.nl::cccc12c0-7a7b-43e1-ba11-5ef9eb2baf0e" providerId="AD" clId="Web-{3B6AD45A-745F-4CBB-9361-2FF283A54FA5}"/>
    <pc:docChg chg="modSld">
      <pc:chgData name="Argante, R.P." userId="S::r.p.argante@student.tue.nl::cccc12c0-7a7b-43e1-ba11-5ef9eb2baf0e" providerId="AD" clId="Web-{3B6AD45A-745F-4CBB-9361-2FF283A54FA5}" dt="2020-09-16T21:26:29.225" v="56" actId="20577"/>
      <pc:docMkLst>
        <pc:docMk/>
      </pc:docMkLst>
      <pc:sldChg chg="modSp">
        <pc:chgData name="Argante, R.P." userId="S::r.p.argante@student.tue.nl::cccc12c0-7a7b-43e1-ba11-5ef9eb2baf0e" providerId="AD" clId="Web-{3B6AD45A-745F-4CBB-9361-2FF283A54FA5}" dt="2020-09-16T21:21:07.174" v="34" actId="20577"/>
        <pc:sldMkLst>
          <pc:docMk/>
          <pc:sldMk cId="3983028784" sldId="261"/>
        </pc:sldMkLst>
      </pc:sldChg>
      <pc:sldChg chg="modSp">
        <pc:chgData name="Argante, R.P." userId="S::r.p.argante@student.tue.nl::cccc12c0-7a7b-43e1-ba11-5ef9eb2baf0e" providerId="AD" clId="Web-{3B6AD45A-745F-4CBB-9361-2FF283A54FA5}" dt="2020-09-16T21:26:29.225" v="56" actId="20577"/>
        <pc:sldMkLst>
          <pc:docMk/>
          <pc:sldMk cId="566914664" sldId="263"/>
        </pc:sldMkLst>
      </pc:sldChg>
    </pc:docChg>
  </pc:docChgLst>
  <pc:docChgLst>
    <pc:chgData name="Hundepool, Pepijn" userId="de49781e-0d39-4d83-a9dc-67eb948c27ef" providerId="ADAL" clId="{56E23D89-08BE-429E-8601-CB9908F4BB8C}"/>
    <pc:docChg chg="undo custSel addSld delSld modSld">
      <pc:chgData name="Hundepool, Pepijn" userId="de49781e-0d39-4d83-a9dc-67eb948c27ef" providerId="ADAL" clId="{56E23D89-08BE-429E-8601-CB9908F4BB8C}" dt="2025-02-24T20:20:06.777" v="5907" actId="20577"/>
      <pc:docMkLst>
        <pc:docMk/>
      </pc:docMkLst>
      <pc:sldChg chg="addSp delSp modSp mod">
        <pc:chgData name="Hundepool, Pepijn" userId="de49781e-0d39-4d83-a9dc-67eb948c27ef" providerId="ADAL" clId="{56E23D89-08BE-429E-8601-CB9908F4BB8C}" dt="2025-02-24T18:02:20.562" v="5518" actId="1076"/>
        <pc:sldMkLst>
          <pc:docMk/>
          <pc:sldMk cId="3010193700" sldId="276"/>
        </pc:sldMkLst>
      </pc:sldChg>
      <pc:sldChg chg="addSp delSp modSp add mod">
        <pc:chgData name="Hundepool, Pepijn" userId="de49781e-0d39-4d83-a9dc-67eb948c27ef" providerId="ADAL" clId="{56E23D89-08BE-429E-8601-CB9908F4BB8C}" dt="2025-02-20T15:09:05.924" v="3304"/>
        <pc:sldMkLst>
          <pc:docMk/>
          <pc:sldMk cId="3603293885" sldId="277"/>
        </pc:sldMkLst>
      </pc:sldChg>
      <pc:sldChg chg="addSp delSp modSp add mod">
        <pc:chgData name="Hundepool, Pepijn" userId="de49781e-0d39-4d83-a9dc-67eb948c27ef" providerId="ADAL" clId="{56E23D89-08BE-429E-8601-CB9908F4BB8C}" dt="2025-02-24T18:06:14.562" v="5539" actId="20577"/>
        <pc:sldMkLst>
          <pc:docMk/>
          <pc:sldMk cId="680464123" sldId="278"/>
        </pc:sldMkLst>
      </pc:sldChg>
      <pc:sldChg chg="del">
        <pc:chgData name="Hundepool, Pepijn" userId="de49781e-0d39-4d83-a9dc-67eb948c27ef" providerId="ADAL" clId="{56E23D89-08BE-429E-8601-CB9908F4BB8C}" dt="2025-02-11T16:01:19.074" v="0" actId="47"/>
        <pc:sldMkLst>
          <pc:docMk/>
          <pc:sldMk cId="3759828607" sldId="278"/>
        </pc:sldMkLst>
      </pc:sldChg>
      <pc:sldChg chg="addSp delSp modSp add mod">
        <pc:chgData name="Hundepool, Pepijn" userId="de49781e-0d39-4d83-a9dc-67eb948c27ef" providerId="ADAL" clId="{56E23D89-08BE-429E-8601-CB9908F4BB8C}" dt="2025-02-20T15:09:09.697" v="3305"/>
        <pc:sldMkLst>
          <pc:docMk/>
          <pc:sldMk cId="1265538507" sldId="279"/>
        </pc:sldMkLst>
      </pc:sldChg>
      <pc:sldChg chg="del">
        <pc:chgData name="Hundepool, Pepijn" userId="de49781e-0d39-4d83-a9dc-67eb948c27ef" providerId="ADAL" clId="{56E23D89-08BE-429E-8601-CB9908F4BB8C}" dt="2025-02-11T16:01:20.231" v="2" actId="47"/>
        <pc:sldMkLst>
          <pc:docMk/>
          <pc:sldMk cId="2283625395" sldId="279"/>
        </pc:sldMkLst>
      </pc:sldChg>
      <pc:sldChg chg="del">
        <pc:chgData name="Hundepool, Pepijn" userId="de49781e-0d39-4d83-a9dc-67eb948c27ef" providerId="ADAL" clId="{56E23D89-08BE-429E-8601-CB9908F4BB8C}" dt="2025-02-11T16:01:19.629" v="1" actId="47"/>
        <pc:sldMkLst>
          <pc:docMk/>
          <pc:sldMk cId="3128650603" sldId="280"/>
        </pc:sldMkLst>
      </pc:sldChg>
      <pc:sldChg chg="addSp delSp modSp add mod">
        <pc:chgData name="Hundepool, Pepijn" userId="de49781e-0d39-4d83-a9dc-67eb948c27ef" providerId="ADAL" clId="{56E23D89-08BE-429E-8601-CB9908F4BB8C}" dt="2025-02-20T15:09:20.999" v="3307"/>
        <pc:sldMkLst>
          <pc:docMk/>
          <pc:sldMk cId="4236610254" sldId="280"/>
        </pc:sldMkLst>
      </pc:sldChg>
      <pc:sldChg chg="addSp delSp modSp add mod">
        <pc:chgData name="Hundepool, Pepijn" userId="de49781e-0d39-4d83-a9dc-67eb948c27ef" providerId="ADAL" clId="{56E23D89-08BE-429E-8601-CB9908F4BB8C}" dt="2025-02-20T15:09:24.425" v="3308"/>
        <pc:sldMkLst>
          <pc:docMk/>
          <pc:sldMk cId="1824105136" sldId="281"/>
        </pc:sldMkLst>
      </pc:sldChg>
      <pc:sldChg chg="del">
        <pc:chgData name="Hundepool, Pepijn" userId="de49781e-0d39-4d83-a9dc-67eb948c27ef" providerId="ADAL" clId="{56E23D89-08BE-429E-8601-CB9908F4BB8C}" dt="2025-02-11T16:01:20.795" v="3" actId="47"/>
        <pc:sldMkLst>
          <pc:docMk/>
          <pc:sldMk cId="4147807184" sldId="281"/>
        </pc:sldMkLst>
      </pc:sldChg>
      <pc:sldChg chg="addSp delSp modSp add mod">
        <pc:chgData name="Hundepool, Pepijn" userId="de49781e-0d39-4d83-a9dc-67eb948c27ef" providerId="ADAL" clId="{56E23D89-08BE-429E-8601-CB9908F4BB8C}" dt="2025-02-20T15:09:27.117" v="3309"/>
        <pc:sldMkLst>
          <pc:docMk/>
          <pc:sldMk cId="1435009919" sldId="282"/>
        </pc:sldMkLst>
      </pc:sldChg>
      <pc:sldChg chg="addSp modSp add mod">
        <pc:chgData name="Hundepool, Pepijn" userId="de49781e-0d39-4d83-a9dc-67eb948c27ef" providerId="ADAL" clId="{56E23D89-08BE-429E-8601-CB9908F4BB8C}" dt="2025-02-20T15:09:30.527" v="3310"/>
        <pc:sldMkLst>
          <pc:docMk/>
          <pc:sldMk cId="4101528948" sldId="283"/>
        </pc:sldMkLst>
      </pc:sldChg>
      <pc:sldChg chg="addSp delSp modSp add mod">
        <pc:chgData name="Hundepool, Pepijn" userId="de49781e-0d39-4d83-a9dc-67eb948c27ef" providerId="ADAL" clId="{56E23D89-08BE-429E-8601-CB9908F4BB8C}" dt="2025-02-20T15:14:49.448" v="3322" actId="478"/>
        <pc:sldMkLst>
          <pc:docMk/>
          <pc:sldMk cId="2638747498" sldId="284"/>
        </pc:sldMkLst>
      </pc:sldChg>
      <pc:sldChg chg="addSp modSp add mod">
        <pc:chgData name="Hundepool, Pepijn" userId="de49781e-0d39-4d83-a9dc-67eb948c27ef" providerId="ADAL" clId="{56E23D89-08BE-429E-8601-CB9908F4BB8C}" dt="2025-02-20T15:09:35.827" v="3311"/>
        <pc:sldMkLst>
          <pc:docMk/>
          <pc:sldMk cId="3835840495" sldId="285"/>
        </pc:sldMkLst>
      </pc:sldChg>
      <pc:sldChg chg="addSp delSp modSp add mod">
        <pc:chgData name="Hundepool, Pepijn" userId="de49781e-0d39-4d83-a9dc-67eb948c27ef" providerId="ADAL" clId="{56E23D89-08BE-429E-8601-CB9908F4BB8C}" dt="2025-02-19T17:20:51.135" v="2375" actId="20577"/>
        <pc:sldMkLst>
          <pc:docMk/>
          <pc:sldMk cId="2370331480" sldId="286"/>
        </pc:sldMkLst>
      </pc:sldChg>
      <pc:sldChg chg="addSp modSp add mod">
        <pc:chgData name="Hundepool, Pepijn" userId="de49781e-0d39-4d83-a9dc-67eb948c27ef" providerId="ADAL" clId="{56E23D89-08BE-429E-8601-CB9908F4BB8C}" dt="2025-02-24T18:40:01.372" v="5548" actId="20577"/>
        <pc:sldMkLst>
          <pc:docMk/>
          <pc:sldMk cId="2116914112" sldId="287"/>
        </pc:sldMkLst>
      </pc:sldChg>
      <pc:sldChg chg="addSp modSp add mod">
        <pc:chgData name="Hundepool, Pepijn" userId="de49781e-0d39-4d83-a9dc-67eb948c27ef" providerId="ADAL" clId="{56E23D89-08BE-429E-8601-CB9908F4BB8C}" dt="2025-02-20T15:09:44.612" v="3313"/>
        <pc:sldMkLst>
          <pc:docMk/>
          <pc:sldMk cId="2520365520" sldId="288"/>
        </pc:sldMkLst>
      </pc:sldChg>
      <pc:sldChg chg="addSp delSp modSp add mod">
        <pc:chgData name="Hundepool, Pepijn" userId="de49781e-0d39-4d83-a9dc-67eb948c27ef" providerId="ADAL" clId="{56E23D89-08BE-429E-8601-CB9908F4BB8C}" dt="2025-02-24T17:08:38.275" v="5141" actId="20577"/>
        <pc:sldMkLst>
          <pc:docMk/>
          <pc:sldMk cId="360958312" sldId="289"/>
        </pc:sldMkLst>
      </pc:sldChg>
      <pc:sldChg chg="addSp delSp modSp add mod">
        <pc:chgData name="Hundepool, Pepijn" userId="de49781e-0d39-4d83-a9dc-67eb948c27ef" providerId="ADAL" clId="{56E23D89-08BE-429E-8601-CB9908F4BB8C}" dt="2025-02-24T13:06:39.171" v="4680" actId="20577"/>
        <pc:sldMkLst>
          <pc:docMk/>
          <pc:sldMk cId="3508981812" sldId="290"/>
        </pc:sldMkLst>
      </pc:sldChg>
      <pc:sldChg chg="addSp delSp modSp add mod">
        <pc:chgData name="Hundepool, Pepijn" userId="de49781e-0d39-4d83-a9dc-67eb948c27ef" providerId="ADAL" clId="{56E23D89-08BE-429E-8601-CB9908F4BB8C}" dt="2025-02-24T18:56:58.589" v="5703" actId="20577"/>
        <pc:sldMkLst>
          <pc:docMk/>
          <pc:sldMk cId="2421576099" sldId="291"/>
        </pc:sldMkLst>
      </pc:sldChg>
    </pc:docChg>
  </pc:docChgLst>
  <pc:docChgLst>
    <pc:chgData name="Drunen, T.C.A. van" userId="S::t.c.a.v.drunen@student.tue.nl::8ac9c94d-ed0c-4e7c-b237-e2336eab3f86" providerId="AD" clId="Web-{51844E5E-A78A-41F2-9EEE-ABCECA993B8C}"/>
    <pc:docChg chg="delSld modSld modMainMaster">
      <pc:chgData name="Drunen, T.C.A. van" userId="S::t.c.a.v.drunen@student.tue.nl::8ac9c94d-ed0c-4e7c-b237-e2336eab3f86" providerId="AD" clId="Web-{51844E5E-A78A-41F2-9EEE-ABCECA993B8C}" dt="2020-09-17T11:55:09.019" v="134"/>
      <pc:docMkLst>
        <pc:docMk/>
      </pc:docMkLst>
      <pc:sldChg chg="delSp modSp">
        <pc:chgData name="Drunen, T.C.A. van" userId="S::t.c.a.v.drunen@student.tue.nl::8ac9c94d-ed0c-4e7c-b237-e2336eab3f86" providerId="AD" clId="Web-{51844E5E-A78A-41F2-9EEE-ABCECA993B8C}" dt="2020-09-17T11:55:09.019" v="134"/>
        <pc:sldMkLst>
          <pc:docMk/>
          <pc:sldMk cId="2940329875" sldId="256"/>
        </pc:sldMkLst>
      </pc:sldChg>
      <pc:sldChg chg="modSp">
        <pc:chgData name="Drunen, T.C.A. van" userId="S::t.c.a.v.drunen@student.tue.nl::8ac9c94d-ed0c-4e7c-b237-e2336eab3f86" providerId="AD" clId="Web-{51844E5E-A78A-41F2-9EEE-ABCECA993B8C}" dt="2020-09-17T11:54:01.986" v="126"/>
        <pc:sldMkLst>
          <pc:docMk/>
          <pc:sldMk cId="2011167437" sldId="259"/>
        </pc:sldMkLst>
      </pc:sldChg>
      <pc:sldChg chg="modSp">
        <pc:chgData name="Drunen, T.C.A. van" userId="S::t.c.a.v.drunen@student.tue.nl::8ac9c94d-ed0c-4e7c-b237-e2336eab3f86" providerId="AD" clId="Web-{51844E5E-A78A-41F2-9EEE-ABCECA993B8C}" dt="2020-09-17T11:54:00.127" v="125"/>
        <pc:sldMkLst>
          <pc:docMk/>
          <pc:sldMk cId="2213793127" sldId="260"/>
        </pc:sldMkLst>
      </pc:sldChg>
      <pc:sldChg chg="modSp">
        <pc:chgData name="Drunen, T.C.A. van" userId="S::t.c.a.v.drunen@student.tue.nl::8ac9c94d-ed0c-4e7c-b237-e2336eab3f86" providerId="AD" clId="Web-{51844E5E-A78A-41F2-9EEE-ABCECA993B8C}" dt="2020-09-17T11:54:01.986" v="126"/>
        <pc:sldMkLst>
          <pc:docMk/>
          <pc:sldMk cId="3983028784" sldId="261"/>
        </pc:sldMkLst>
      </pc:sldChg>
      <pc:sldChg chg="modSp">
        <pc:chgData name="Drunen, T.C.A. van" userId="S::t.c.a.v.drunen@student.tue.nl::8ac9c94d-ed0c-4e7c-b237-e2336eab3f86" providerId="AD" clId="Web-{51844E5E-A78A-41F2-9EEE-ABCECA993B8C}" dt="2020-09-17T11:54:01.986" v="126"/>
        <pc:sldMkLst>
          <pc:docMk/>
          <pc:sldMk cId="164611896" sldId="262"/>
        </pc:sldMkLst>
      </pc:sldChg>
      <pc:sldChg chg="modSp">
        <pc:chgData name="Drunen, T.C.A. van" userId="S::t.c.a.v.drunen@student.tue.nl::8ac9c94d-ed0c-4e7c-b237-e2336eab3f86" providerId="AD" clId="Web-{51844E5E-A78A-41F2-9EEE-ABCECA993B8C}" dt="2020-09-17T11:54:01.986" v="126"/>
        <pc:sldMkLst>
          <pc:docMk/>
          <pc:sldMk cId="566914664" sldId="263"/>
        </pc:sldMkLst>
      </pc:sldChg>
      <pc:sldChg chg="del">
        <pc:chgData name="Drunen, T.C.A. van" userId="S::t.c.a.v.drunen@student.tue.nl::8ac9c94d-ed0c-4e7c-b237-e2336eab3f86" providerId="AD" clId="Web-{51844E5E-A78A-41F2-9EEE-ABCECA993B8C}" dt="2020-09-17T11:53:04.204" v="0"/>
        <pc:sldMkLst>
          <pc:docMk/>
          <pc:sldMk cId="4272045995" sldId="264"/>
        </pc:sldMkLst>
      </pc:sldChg>
      <pc:sldMasterChg chg="modSp mod modSldLayout">
        <pc:chgData name="Drunen, T.C.A. van" userId="S::t.c.a.v.drunen@student.tue.nl::8ac9c94d-ed0c-4e7c-b237-e2336eab3f86" providerId="AD" clId="Web-{51844E5E-A78A-41F2-9EEE-ABCECA993B8C}" dt="2020-09-17T11:54:01.986" v="126"/>
        <pc:sldMasterMkLst>
          <pc:docMk/>
          <pc:sldMasterMk cId="2422791903" sldId="2147483660"/>
        </pc:sldMasterMkLst>
        <pc:sldLayoutChg chg="mod">
          <pc:chgData name="Drunen, T.C.A. van" userId="S::t.c.a.v.drunen@student.tue.nl::8ac9c94d-ed0c-4e7c-b237-e2336eab3f86" providerId="AD" clId="Web-{51844E5E-A78A-41F2-9EEE-ABCECA993B8C}" dt="2020-09-17T11:54:01.986" v="126"/>
          <pc:sldLayoutMkLst>
            <pc:docMk/>
            <pc:sldMasterMk cId="2422791903" sldId="2147483660"/>
            <pc:sldLayoutMk cId="223749774" sldId="2147483661"/>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4194838218" sldId="2147483662"/>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1682407067" sldId="2147483664"/>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981543629" sldId="2147483672"/>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3272405502" sldId="2147483673"/>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1938494043" sldId="2147483674"/>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2449201380" sldId="2147483675"/>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1887270595" sldId="2147483676"/>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681225933" sldId="2147483677"/>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770151246" sldId="2147483678"/>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2696832890" sldId="2147483679"/>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3881866835" sldId="2147483680"/>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2533965812" sldId="2147483681"/>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2399389683" sldId="2147483682"/>
          </pc:sldLayoutMkLst>
        </pc:sldLayoutChg>
        <pc:sldLayoutChg chg="modSp mod">
          <pc:chgData name="Drunen, T.C.A. van" userId="S::t.c.a.v.drunen@student.tue.nl::8ac9c94d-ed0c-4e7c-b237-e2336eab3f86" providerId="AD" clId="Web-{51844E5E-A78A-41F2-9EEE-ABCECA993B8C}" dt="2020-09-17T11:54:01.986" v="126"/>
          <pc:sldLayoutMkLst>
            <pc:docMk/>
            <pc:sldMasterMk cId="2422791903" sldId="2147483660"/>
            <pc:sldLayoutMk cId="4202347483" sldId="2147483683"/>
          </pc:sldLayoutMkLst>
        </pc:sldLayoutChg>
        <pc:sldLayoutChg chg="mod">
          <pc:chgData name="Drunen, T.C.A. van" userId="S::t.c.a.v.drunen@student.tue.nl::8ac9c94d-ed0c-4e7c-b237-e2336eab3f86" providerId="AD" clId="Web-{51844E5E-A78A-41F2-9EEE-ABCECA993B8C}" dt="2020-09-17T11:54:01.986" v="126"/>
          <pc:sldLayoutMkLst>
            <pc:docMk/>
            <pc:sldMasterMk cId="2422791903" sldId="2147483660"/>
            <pc:sldLayoutMk cId="1644222885" sldId="2147483684"/>
          </pc:sldLayoutMkLst>
        </pc:sldLayoutChg>
        <pc:sldLayoutChg chg="mod">
          <pc:chgData name="Drunen, T.C.A. van" userId="S::t.c.a.v.drunen@student.tue.nl::8ac9c94d-ed0c-4e7c-b237-e2336eab3f86" providerId="AD" clId="Web-{51844E5E-A78A-41F2-9EEE-ABCECA993B8C}" dt="2020-09-17T11:54:01.986" v="126"/>
          <pc:sldLayoutMkLst>
            <pc:docMk/>
            <pc:sldMasterMk cId="2422791903" sldId="2147483660"/>
            <pc:sldLayoutMk cId="2931105522" sldId="2147483685"/>
          </pc:sldLayoutMkLst>
        </pc:sldLayoutChg>
      </pc:sldMasterChg>
    </pc:docChg>
  </pc:docChgLst>
  <pc:docChgLst>
    <pc:chgData name="Hundepool, Pepijn" userId="de49781e-0d39-4d83-a9dc-67eb948c27ef" providerId="ADAL" clId="{DAF444BA-6ACB-482E-B860-7A70B6D478CC}"/>
    <pc:docChg chg="undo redo custSel addSld delSld modSld sldOrd">
      <pc:chgData name="Hundepool, Pepijn" userId="de49781e-0d39-4d83-a9dc-67eb948c27ef" providerId="ADAL" clId="{DAF444BA-6ACB-482E-B860-7A70B6D478CC}" dt="2024-12-01T14:51:37.717" v="5616" actId="20577"/>
      <pc:docMkLst>
        <pc:docMk/>
      </pc:docMkLst>
      <pc:sldChg chg="modNotesTx">
        <pc:chgData name="Hundepool, Pepijn" userId="de49781e-0d39-4d83-a9dc-67eb948c27ef" providerId="ADAL" clId="{DAF444BA-6ACB-482E-B860-7A70B6D478CC}" dt="2024-11-30T12:29:55.140" v="3959" actId="20577"/>
        <pc:sldMkLst>
          <pc:docMk/>
          <pc:sldMk cId="2940329875" sldId="256"/>
        </pc:sldMkLst>
      </pc:sldChg>
      <pc:sldChg chg="modSp mod modNotesTx">
        <pc:chgData name="Hundepool, Pepijn" userId="de49781e-0d39-4d83-a9dc-67eb948c27ef" providerId="ADAL" clId="{DAF444BA-6ACB-482E-B860-7A70B6D478CC}" dt="2024-11-30T12:31:03.727" v="4046" actId="20577"/>
        <pc:sldMkLst>
          <pc:docMk/>
          <pc:sldMk cId="2213793127" sldId="260"/>
        </pc:sldMkLst>
      </pc:sldChg>
      <pc:sldChg chg="addSp delSp modSp mod ord modNotesTx">
        <pc:chgData name="Hundepool, Pepijn" userId="de49781e-0d39-4d83-a9dc-67eb948c27ef" providerId="ADAL" clId="{DAF444BA-6ACB-482E-B860-7A70B6D478CC}" dt="2024-11-30T12:32:04.764" v="4102" actId="20577"/>
        <pc:sldMkLst>
          <pc:docMk/>
          <pc:sldMk cId="3396175825" sldId="266"/>
        </pc:sldMkLst>
      </pc:sldChg>
      <pc:sldChg chg="modSp mod modNotesTx">
        <pc:chgData name="Hundepool, Pepijn" userId="de49781e-0d39-4d83-a9dc-67eb948c27ef" providerId="ADAL" clId="{DAF444BA-6ACB-482E-B860-7A70B6D478CC}" dt="2024-12-01T14:27:32.284" v="5454" actId="20577"/>
        <pc:sldMkLst>
          <pc:docMk/>
          <pc:sldMk cId="2709534442" sldId="267"/>
        </pc:sldMkLst>
      </pc:sldChg>
      <pc:sldChg chg="modNotesTx">
        <pc:chgData name="Hundepool, Pepijn" userId="de49781e-0d39-4d83-a9dc-67eb948c27ef" providerId="ADAL" clId="{DAF444BA-6ACB-482E-B860-7A70B6D478CC}" dt="2024-12-01T14:36:11.575" v="5482"/>
        <pc:sldMkLst>
          <pc:docMk/>
          <pc:sldMk cId="2009875492" sldId="268"/>
        </pc:sldMkLst>
      </pc:sldChg>
      <pc:sldChg chg="modSp mod modNotesTx">
        <pc:chgData name="Hundepool, Pepijn" userId="de49781e-0d39-4d83-a9dc-67eb948c27ef" providerId="ADAL" clId="{DAF444BA-6ACB-482E-B860-7A70B6D478CC}" dt="2024-12-01T14:41:55.670" v="5577" actId="20577"/>
        <pc:sldMkLst>
          <pc:docMk/>
          <pc:sldMk cId="1017171553" sldId="269"/>
        </pc:sldMkLst>
      </pc:sldChg>
      <pc:sldChg chg="addSp delSp modSp new mod ord modNotesTx">
        <pc:chgData name="Hundepool, Pepijn" userId="de49781e-0d39-4d83-a9dc-67eb948c27ef" providerId="ADAL" clId="{DAF444BA-6ACB-482E-B860-7A70B6D478CC}" dt="2024-12-01T14:41:10.871" v="5531" actId="20577"/>
        <pc:sldMkLst>
          <pc:docMk/>
          <pc:sldMk cId="3639889076" sldId="270"/>
        </pc:sldMkLst>
      </pc:sldChg>
      <pc:sldChg chg="addSp delSp modSp new mod ord modNotesTx">
        <pc:chgData name="Hundepool, Pepijn" userId="de49781e-0d39-4d83-a9dc-67eb948c27ef" providerId="ADAL" clId="{DAF444BA-6ACB-482E-B860-7A70B6D478CC}" dt="2024-12-01T14:12:01.748" v="5367" actId="20577"/>
        <pc:sldMkLst>
          <pc:docMk/>
          <pc:sldMk cId="1511204798" sldId="271"/>
        </pc:sldMkLst>
      </pc:sldChg>
      <pc:sldChg chg="modSp new mod modNotesTx">
        <pc:chgData name="Hundepool, Pepijn" userId="de49781e-0d39-4d83-a9dc-67eb948c27ef" providerId="ADAL" clId="{DAF444BA-6ACB-482E-B860-7A70B6D478CC}" dt="2024-12-01T14:51:37.717" v="5616" actId="20577"/>
        <pc:sldMkLst>
          <pc:docMk/>
          <pc:sldMk cId="3096355495" sldId="272"/>
        </pc:sldMkLst>
      </pc:sldChg>
      <pc:sldChg chg="addSp delSp modSp new mod modNotesTx">
        <pc:chgData name="Hundepool, Pepijn" userId="de49781e-0d39-4d83-a9dc-67eb948c27ef" providerId="ADAL" clId="{DAF444BA-6ACB-482E-B860-7A70B6D478CC}" dt="2024-11-30T12:50:34.134" v="4474" actId="20577"/>
        <pc:sldMkLst>
          <pc:docMk/>
          <pc:sldMk cId="218139942" sldId="273"/>
        </pc:sldMkLst>
      </pc:sldChg>
      <pc:sldChg chg="addSp delSp modSp add mod modNotesTx">
        <pc:chgData name="Hundepool, Pepijn" userId="de49781e-0d39-4d83-a9dc-67eb948c27ef" providerId="ADAL" clId="{DAF444BA-6ACB-482E-B860-7A70B6D478CC}" dt="2024-11-30T12:59:01.487" v="4606" actId="20577"/>
        <pc:sldMkLst>
          <pc:docMk/>
          <pc:sldMk cId="1717186684" sldId="274"/>
        </pc:sldMkLst>
      </pc:sldChg>
      <pc:sldChg chg="addSp delSp modSp add mod modNotesTx">
        <pc:chgData name="Hundepool, Pepijn" userId="de49781e-0d39-4d83-a9dc-67eb948c27ef" providerId="ADAL" clId="{DAF444BA-6ACB-482E-B860-7A70B6D478CC}" dt="2024-11-30T14:27:53.448" v="4719" actId="20577"/>
        <pc:sldMkLst>
          <pc:docMk/>
          <pc:sldMk cId="2735020770" sldId="275"/>
        </pc:sldMkLst>
      </pc:sldChg>
      <pc:sldChg chg="addSp delSp modSp add mod modNotesTx">
        <pc:chgData name="Hundepool, Pepijn" userId="de49781e-0d39-4d83-a9dc-67eb948c27ef" providerId="ADAL" clId="{DAF444BA-6ACB-482E-B860-7A70B6D478CC}" dt="2024-11-30T14:37:10.734" v="4862" actId="20577"/>
        <pc:sldMkLst>
          <pc:docMk/>
          <pc:sldMk cId="3500626425" sldId="276"/>
        </pc:sldMkLst>
      </pc:sldChg>
      <pc:sldChg chg="addSp delSp modSp add mod modNotesTx">
        <pc:chgData name="Hundepool, Pepijn" userId="de49781e-0d39-4d83-a9dc-67eb948c27ef" providerId="ADAL" clId="{DAF444BA-6ACB-482E-B860-7A70B6D478CC}" dt="2024-11-30T14:58:46.699" v="5123" actId="20577"/>
        <pc:sldMkLst>
          <pc:docMk/>
          <pc:sldMk cId="182200435" sldId="277"/>
        </pc:sldMkLst>
      </pc:sldChg>
      <pc:sldChg chg="modSp new del mod">
        <pc:chgData name="Hundepool, Pepijn" userId="de49781e-0d39-4d83-a9dc-67eb948c27ef" providerId="ADAL" clId="{DAF444BA-6ACB-482E-B860-7A70B6D478CC}" dt="2024-11-27T16:31:01.329" v="2437" actId="47"/>
        <pc:sldMkLst>
          <pc:docMk/>
          <pc:sldMk cId="1752723872" sldId="278"/>
        </pc:sldMkLst>
      </pc:sldChg>
      <pc:sldChg chg="addSp delSp modSp add mod modNotesTx">
        <pc:chgData name="Hundepool, Pepijn" userId="de49781e-0d39-4d83-a9dc-67eb948c27ef" providerId="ADAL" clId="{DAF444BA-6ACB-482E-B860-7A70B6D478CC}" dt="2024-11-30T15:07:36.322" v="5243" actId="20577"/>
        <pc:sldMkLst>
          <pc:docMk/>
          <pc:sldMk cId="338660964" sldId="279"/>
        </pc:sldMkLst>
      </pc:sldChg>
      <pc:sldChg chg="addSp delSp modSp add mod modNotesTx">
        <pc:chgData name="Hundepool, Pepijn" userId="de49781e-0d39-4d83-a9dc-67eb948c27ef" providerId="ADAL" clId="{DAF444BA-6ACB-482E-B860-7A70B6D478CC}" dt="2024-11-30T15:17:45.722" v="5348" actId="20577"/>
        <pc:sldMkLst>
          <pc:docMk/>
          <pc:sldMk cId="3152796388" sldId="280"/>
        </pc:sldMkLst>
      </pc:sldChg>
      <pc:sldChg chg="addSp delSp modSp add mod ord modNotesTx">
        <pc:chgData name="Hundepool, Pepijn" userId="de49781e-0d39-4d83-a9dc-67eb948c27ef" providerId="ADAL" clId="{DAF444BA-6ACB-482E-B860-7A70B6D478CC}" dt="2024-11-30T12:38:52.489" v="4180" actId="20577"/>
        <pc:sldMkLst>
          <pc:docMk/>
          <pc:sldMk cId="808896707" sldId="281"/>
        </pc:sldMkLst>
      </pc:sldChg>
      <pc:sldChg chg="addSp delSp modSp add mod modNotesTx">
        <pc:chgData name="Hundepool, Pepijn" userId="de49781e-0d39-4d83-a9dc-67eb948c27ef" providerId="ADAL" clId="{DAF444BA-6ACB-482E-B860-7A70B6D478CC}" dt="2024-11-30T15:18:02.205" v="5349" actId="20577"/>
        <pc:sldMkLst>
          <pc:docMk/>
          <pc:sldMk cId="175594577" sldId="282"/>
        </pc:sldMkLst>
      </pc:sldChg>
      <pc:sldChg chg="addSp delSp modSp new mod modNotesTx">
        <pc:chgData name="Hundepool, Pepijn" userId="de49781e-0d39-4d83-a9dc-67eb948c27ef" providerId="ADAL" clId="{DAF444BA-6ACB-482E-B860-7A70B6D478CC}" dt="2024-11-30T14:40:42.204" v="4892" actId="20577"/>
        <pc:sldMkLst>
          <pc:docMk/>
          <pc:sldMk cId="1423762047" sldId="283"/>
        </pc:sldMkLst>
      </pc:sldChg>
    </pc:docChg>
  </pc:docChgLst>
  <pc:docChgLst>
    <pc:chgData name="Zijlmans, N.A.M." userId="S::n.a.m.zijlmans@student.tue.nl::f7223fe7-bc33-4918-a46a-63f3beed4cea" providerId="AD" clId="Web-{438E18B5-6A6B-46D5-24B3-C7FFC1798D63}"/>
    <pc:docChg chg="addSld">
      <pc:chgData name="Zijlmans, N.A.M." userId="S::n.a.m.zijlmans@student.tue.nl::f7223fe7-bc33-4918-a46a-63f3beed4cea" providerId="AD" clId="Web-{438E18B5-6A6B-46D5-24B3-C7FFC1798D63}" dt="2020-09-14T14:11:20.699" v="0"/>
      <pc:docMkLst>
        <pc:docMk/>
      </pc:docMkLst>
      <pc:sldChg chg="new">
        <pc:chgData name="Zijlmans, N.A.M." userId="S::n.a.m.zijlmans@student.tue.nl::f7223fe7-bc33-4918-a46a-63f3beed4cea" providerId="AD" clId="Web-{438E18B5-6A6B-46D5-24B3-C7FFC1798D63}" dt="2020-09-14T14:11:20.699" v="0"/>
        <pc:sldMkLst>
          <pc:docMk/>
          <pc:sldMk cId="4272045995" sldId="264"/>
        </pc:sldMkLst>
      </pc:sldChg>
    </pc:docChg>
  </pc:docChgLst>
  <pc:docChgLst>
    <pc:chgData name="Hundepool, Pepijn" userId="de49781e-0d39-4d83-a9dc-67eb948c27ef" providerId="ADAL" clId="{A55C42E7-E963-4ED6-9E4C-13470105EF8E}"/>
    <pc:docChg chg="addSld delSld modSld">
      <pc:chgData name="Hundepool, Pepijn" userId="de49781e-0d39-4d83-a9dc-67eb948c27ef" providerId="ADAL" clId="{A55C42E7-E963-4ED6-9E4C-13470105EF8E}" dt="2025-05-20T07:14:33.127" v="1582" actId="20577"/>
      <pc:docMkLst>
        <pc:docMk/>
      </pc:docMkLst>
      <pc:sldChg chg="modSp mod">
        <pc:chgData name="Hundepool, Pepijn" userId="de49781e-0d39-4d83-a9dc-67eb948c27ef" providerId="ADAL" clId="{A55C42E7-E963-4ED6-9E4C-13470105EF8E}" dt="2025-05-19T13:44:41.888" v="1143" actId="20577"/>
        <pc:sldMkLst>
          <pc:docMk/>
          <pc:sldMk cId="2213793127" sldId="260"/>
        </pc:sldMkLst>
      </pc:sldChg>
      <pc:sldChg chg="modSp mod">
        <pc:chgData name="Hundepool, Pepijn" userId="de49781e-0d39-4d83-a9dc-67eb948c27ef" providerId="ADAL" clId="{A55C42E7-E963-4ED6-9E4C-13470105EF8E}" dt="2025-05-20T07:14:33.127" v="1582" actId="20577"/>
        <pc:sldMkLst>
          <pc:docMk/>
          <pc:sldMk cId="2871169995" sldId="265"/>
        </pc:sldMkLst>
      </pc:sldChg>
      <pc:sldChg chg="del">
        <pc:chgData name="Hundepool, Pepijn" userId="de49781e-0d39-4d83-a9dc-67eb948c27ef" providerId="ADAL" clId="{A55C42E7-E963-4ED6-9E4C-13470105EF8E}" dt="2025-05-13T14:47:20.475" v="20" actId="47"/>
        <pc:sldMkLst>
          <pc:docMk/>
          <pc:sldMk cId="1698607102" sldId="266"/>
        </pc:sldMkLst>
      </pc:sldChg>
      <pc:sldChg chg="modSp new mod modNotesTx">
        <pc:chgData name="Hundepool, Pepijn" userId="de49781e-0d39-4d83-a9dc-67eb948c27ef" providerId="ADAL" clId="{A55C42E7-E963-4ED6-9E4C-13470105EF8E}" dt="2025-05-19T13:22:09.959" v="474" actId="14100"/>
        <pc:sldMkLst>
          <pc:docMk/>
          <pc:sldMk cId="3909844767" sldId="266"/>
        </pc:sldMkLst>
      </pc:sldChg>
      <pc:sldChg chg="modSp add mod modNotesTx">
        <pc:chgData name="Hundepool, Pepijn" userId="de49781e-0d39-4d83-a9dc-67eb948c27ef" providerId="ADAL" clId="{A55C42E7-E963-4ED6-9E4C-13470105EF8E}" dt="2025-05-19T13:26:21.728" v="557" actId="20577"/>
        <pc:sldMkLst>
          <pc:docMk/>
          <pc:sldMk cId="3660823693" sldId="267"/>
        </pc:sldMkLst>
      </pc:sldChg>
      <pc:sldChg chg="del">
        <pc:chgData name="Hundepool, Pepijn" userId="de49781e-0d39-4d83-a9dc-67eb948c27ef" providerId="ADAL" clId="{A55C42E7-E963-4ED6-9E4C-13470105EF8E}" dt="2025-05-13T14:47:21.273" v="21" actId="47"/>
        <pc:sldMkLst>
          <pc:docMk/>
          <pc:sldMk cId="4071096529" sldId="267"/>
        </pc:sldMkLst>
      </pc:sldChg>
      <pc:sldChg chg="modSp add mod modNotesTx">
        <pc:chgData name="Hundepool, Pepijn" userId="de49781e-0d39-4d83-a9dc-67eb948c27ef" providerId="ADAL" clId="{A55C42E7-E963-4ED6-9E4C-13470105EF8E}" dt="2025-05-19T13:27:20.709" v="608" actId="20577"/>
        <pc:sldMkLst>
          <pc:docMk/>
          <pc:sldMk cId="1427966769" sldId="268"/>
        </pc:sldMkLst>
      </pc:sldChg>
      <pc:sldChg chg="modSp add mod modNotesTx">
        <pc:chgData name="Hundepool, Pepijn" userId="de49781e-0d39-4d83-a9dc-67eb948c27ef" providerId="ADAL" clId="{A55C42E7-E963-4ED6-9E4C-13470105EF8E}" dt="2025-05-19T13:33:37.464" v="838" actId="20577"/>
        <pc:sldMkLst>
          <pc:docMk/>
          <pc:sldMk cId="2912546780" sldId="269"/>
        </pc:sldMkLst>
      </pc:sldChg>
      <pc:sldChg chg="modSp add mod modNotesTx">
        <pc:chgData name="Hundepool, Pepijn" userId="de49781e-0d39-4d83-a9dc-67eb948c27ef" providerId="ADAL" clId="{A55C42E7-E963-4ED6-9E4C-13470105EF8E}" dt="2025-05-19T13:44:03.980" v="1095" actId="20577"/>
        <pc:sldMkLst>
          <pc:docMk/>
          <pc:sldMk cId="661640485" sldId="270"/>
        </pc:sldMkLst>
      </pc:sldChg>
      <pc:sldChg chg="modSp new mod">
        <pc:chgData name="Hundepool, Pepijn" userId="de49781e-0d39-4d83-a9dc-67eb948c27ef" providerId="ADAL" clId="{A55C42E7-E963-4ED6-9E4C-13470105EF8E}" dt="2025-05-19T14:06:15.549" v="1545" actId="20577"/>
        <pc:sldMkLst>
          <pc:docMk/>
          <pc:sldMk cId="3395679152" sldId="271"/>
        </pc:sldMkLst>
      </pc:sldChg>
    </pc:docChg>
  </pc:docChgLst>
  <pc:docChgLst>
    <pc:chgData name="Hundepool, Pepijn" userId="de49781e-0d39-4d83-a9dc-67eb948c27ef" providerId="ADAL" clId="{9EB73F85-3F27-46CA-A0E1-33FE5DF7EB43}"/>
    <pc:docChg chg="undo custSel addSld delSld modSld sldOrd">
      <pc:chgData name="Hundepool, Pepijn" userId="de49781e-0d39-4d83-a9dc-67eb948c27ef" providerId="ADAL" clId="{9EB73F85-3F27-46CA-A0E1-33FE5DF7EB43}" dt="2025-04-08T09:11:51.765" v="5858"/>
      <pc:docMkLst>
        <pc:docMk/>
      </pc:docMkLst>
      <pc:sldChg chg="modSp mod modNotesTx">
        <pc:chgData name="Hundepool, Pepijn" userId="de49781e-0d39-4d83-a9dc-67eb948c27ef" providerId="ADAL" clId="{9EB73F85-3F27-46CA-A0E1-33FE5DF7EB43}" dt="2025-04-03T10:55:19.999" v="1951" actId="20577"/>
        <pc:sldMkLst>
          <pc:docMk/>
          <pc:sldMk cId="2940329875" sldId="256"/>
        </pc:sldMkLst>
        <pc:spChg chg="mod">
          <ac:chgData name="Hundepool, Pepijn" userId="de49781e-0d39-4d83-a9dc-67eb948c27ef" providerId="ADAL" clId="{9EB73F85-3F27-46CA-A0E1-33FE5DF7EB43}" dt="2025-04-03T10:55:19.999" v="1951" actId="20577"/>
          <ac:spMkLst>
            <pc:docMk/>
            <pc:sldMk cId="2940329875" sldId="256"/>
            <ac:spMk id="16" creationId="{00000000-0000-0000-0000-000000000000}"/>
          </ac:spMkLst>
        </pc:spChg>
      </pc:sldChg>
      <pc:sldChg chg="delSp modSp mod">
        <pc:chgData name="Hundepool, Pepijn" userId="de49781e-0d39-4d83-a9dc-67eb948c27ef" providerId="ADAL" clId="{9EB73F85-3F27-46CA-A0E1-33FE5DF7EB43}" dt="2025-04-08T08:07:29.726" v="5856" actId="20577"/>
        <pc:sldMkLst>
          <pc:docMk/>
          <pc:sldMk cId="2871169995" sldId="265"/>
        </pc:sldMkLst>
      </pc:sldChg>
      <pc:sldChg chg="del">
        <pc:chgData name="Hundepool, Pepijn" userId="de49781e-0d39-4d83-a9dc-67eb948c27ef" providerId="ADAL" clId="{9EB73F85-3F27-46CA-A0E1-33FE5DF7EB43}" dt="2025-03-25T09:33:44.351" v="6" actId="47"/>
        <pc:sldMkLst>
          <pc:docMk/>
          <pc:sldMk cId="2868475950" sldId="266"/>
        </pc:sldMkLst>
      </pc:sldChg>
      <pc:sldChg chg="addSp delSp modSp new del mod">
        <pc:chgData name="Hundepool, Pepijn" userId="de49781e-0d39-4d83-a9dc-67eb948c27ef" providerId="ADAL" clId="{9EB73F85-3F27-46CA-A0E1-33FE5DF7EB43}" dt="2025-04-03T10:52:51.236" v="1933" actId="47"/>
        <pc:sldMkLst>
          <pc:docMk/>
          <pc:sldMk cId="4033842957" sldId="266"/>
        </pc:sldMkLst>
      </pc:sldChg>
      <pc:sldChg chg="addSp delSp modSp new del mod">
        <pc:chgData name="Hundepool, Pepijn" userId="de49781e-0d39-4d83-a9dc-67eb948c27ef" providerId="ADAL" clId="{9EB73F85-3F27-46CA-A0E1-33FE5DF7EB43}" dt="2025-04-03T10:52:54.066" v="1935" actId="47"/>
        <pc:sldMkLst>
          <pc:docMk/>
          <pc:sldMk cId="2444873554" sldId="267"/>
        </pc:sldMkLst>
      </pc:sldChg>
      <pc:sldChg chg="del">
        <pc:chgData name="Hundepool, Pepijn" userId="de49781e-0d39-4d83-a9dc-67eb948c27ef" providerId="ADAL" clId="{9EB73F85-3F27-46CA-A0E1-33FE5DF7EB43}" dt="2025-03-25T09:33:46.009" v="8" actId="47"/>
        <pc:sldMkLst>
          <pc:docMk/>
          <pc:sldMk cId="3432894650" sldId="267"/>
        </pc:sldMkLst>
      </pc:sldChg>
      <pc:sldChg chg="del">
        <pc:chgData name="Hundepool, Pepijn" userId="de49781e-0d39-4d83-a9dc-67eb948c27ef" providerId="ADAL" clId="{9EB73F85-3F27-46CA-A0E1-33FE5DF7EB43}" dt="2025-03-25T09:33:51.255" v="9" actId="47"/>
        <pc:sldMkLst>
          <pc:docMk/>
          <pc:sldMk cId="1318683815" sldId="268"/>
        </pc:sldMkLst>
      </pc:sldChg>
      <pc:sldChg chg="addSp delSp modSp new del mod">
        <pc:chgData name="Hundepool, Pepijn" userId="de49781e-0d39-4d83-a9dc-67eb948c27ef" providerId="ADAL" clId="{9EB73F85-3F27-46CA-A0E1-33FE5DF7EB43}" dt="2025-04-03T10:52:52.457" v="1934" actId="47"/>
        <pc:sldMkLst>
          <pc:docMk/>
          <pc:sldMk cId="2089023698" sldId="268"/>
        </pc:sldMkLst>
      </pc:sldChg>
      <pc:sldChg chg="addSp delSp modSp new del mod">
        <pc:chgData name="Hundepool, Pepijn" userId="de49781e-0d39-4d83-a9dc-67eb948c27ef" providerId="ADAL" clId="{9EB73F85-3F27-46CA-A0E1-33FE5DF7EB43}" dt="2025-04-03T10:52:57.485" v="1937" actId="47"/>
        <pc:sldMkLst>
          <pc:docMk/>
          <pc:sldMk cId="2268839467" sldId="269"/>
        </pc:sldMkLst>
      </pc:sldChg>
      <pc:sldChg chg="addSp delSp modSp add mod modNotesTx">
        <pc:chgData name="Hundepool, Pepijn" userId="de49781e-0d39-4d83-a9dc-67eb948c27ef" providerId="ADAL" clId="{9EB73F85-3F27-46CA-A0E1-33FE5DF7EB43}" dt="2025-04-07T17:27:21.146" v="5436" actId="1076"/>
        <pc:sldMkLst>
          <pc:docMk/>
          <pc:sldMk cId="2759624700" sldId="270"/>
        </pc:sldMkLst>
      </pc:sldChg>
      <pc:sldChg chg="del">
        <pc:chgData name="Hundepool, Pepijn" userId="de49781e-0d39-4d83-a9dc-67eb948c27ef" providerId="ADAL" clId="{9EB73F85-3F27-46CA-A0E1-33FE5DF7EB43}" dt="2025-03-25T09:33:52.011" v="10" actId="47"/>
        <pc:sldMkLst>
          <pc:docMk/>
          <pc:sldMk cId="3897053582" sldId="270"/>
        </pc:sldMkLst>
      </pc:sldChg>
      <pc:sldChg chg="addSp delSp modSp add mod modNotesTx">
        <pc:chgData name="Hundepool, Pepijn" userId="de49781e-0d39-4d83-a9dc-67eb948c27ef" providerId="ADAL" clId="{9EB73F85-3F27-46CA-A0E1-33FE5DF7EB43}" dt="2025-04-07T17:28:02.479" v="5495" actId="14100"/>
        <pc:sldMkLst>
          <pc:docMk/>
          <pc:sldMk cId="258659238" sldId="271"/>
        </pc:sldMkLst>
      </pc:sldChg>
      <pc:sldChg chg="del">
        <pc:chgData name="Hundepool, Pepijn" userId="de49781e-0d39-4d83-a9dc-67eb948c27ef" providerId="ADAL" clId="{9EB73F85-3F27-46CA-A0E1-33FE5DF7EB43}" dt="2025-03-25T09:33:53.647" v="11" actId="47"/>
        <pc:sldMkLst>
          <pc:docMk/>
          <pc:sldMk cId="1217228282" sldId="272"/>
        </pc:sldMkLst>
      </pc:sldChg>
      <pc:sldChg chg="addSp delSp modSp add mod modNotesTx">
        <pc:chgData name="Hundepool, Pepijn" userId="de49781e-0d39-4d83-a9dc-67eb948c27ef" providerId="ADAL" clId="{9EB73F85-3F27-46CA-A0E1-33FE5DF7EB43}" dt="2025-04-06T20:25:34.254" v="4360" actId="20577"/>
        <pc:sldMkLst>
          <pc:docMk/>
          <pc:sldMk cId="1565440072" sldId="272"/>
        </pc:sldMkLst>
      </pc:sldChg>
      <pc:sldChg chg="del">
        <pc:chgData name="Hundepool, Pepijn" userId="de49781e-0d39-4d83-a9dc-67eb948c27ef" providerId="ADAL" clId="{9EB73F85-3F27-46CA-A0E1-33FE5DF7EB43}" dt="2025-03-25T09:33:54.481" v="12" actId="47"/>
        <pc:sldMkLst>
          <pc:docMk/>
          <pc:sldMk cId="535029617" sldId="273"/>
        </pc:sldMkLst>
      </pc:sldChg>
      <pc:sldChg chg="addSp delSp modSp new del mod">
        <pc:chgData name="Hundepool, Pepijn" userId="de49781e-0d39-4d83-a9dc-67eb948c27ef" providerId="ADAL" clId="{9EB73F85-3F27-46CA-A0E1-33FE5DF7EB43}" dt="2025-04-02T13:41:09.848" v="1171" actId="47"/>
        <pc:sldMkLst>
          <pc:docMk/>
          <pc:sldMk cId="1420780467" sldId="273"/>
        </pc:sldMkLst>
      </pc:sldChg>
      <pc:sldChg chg="addSp delSp modSp add mod modNotesTx">
        <pc:chgData name="Hundepool, Pepijn" userId="de49781e-0d39-4d83-a9dc-67eb948c27ef" providerId="ADAL" clId="{9EB73F85-3F27-46CA-A0E1-33FE5DF7EB43}" dt="2025-04-06T21:25:38.650" v="4651" actId="20577"/>
        <pc:sldMkLst>
          <pc:docMk/>
          <pc:sldMk cId="1459324900" sldId="273"/>
        </pc:sldMkLst>
      </pc:sldChg>
      <pc:sldChg chg="addSp delSp modSp add del mod">
        <pc:chgData name="Hundepool, Pepijn" userId="de49781e-0d39-4d83-a9dc-67eb948c27ef" providerId="ADAL" clId="{9EB73F85-3F27-46CA-A0E1-33FE5DF7EB43}" dt="2025-04-02T13:30:15.375" v="932" actId="47"/>
        <pc:sldMkLst>
          <pc:docMk/>
          <pc:sldMk cId="4161457293" sldId="273"/>
        </pc:sldMkLst>
      </pc:sldChg>
      <pc:sldChg chg="addSp delSp modSp add mod modNotesTx">
        <pc:chgData name="Hundepool, Pepijn" userId="de49781e-0d39-4d83-a9dc-67eb948c27ef" providerId="ADAL" clId="{9EB73F85-3F27-46CA-A0E1-33FE5DF7EB43}" dt="2025-04-07T17:44:13.340" v="5625" actId="20577"/>
        <pc:sldMkLst>
          <pc:docMk/>
          <pc:sldMk cId="1897793814" sldId="274"/>
        </pc:sldMkLst>
      </pc:sldChg>
      <pc:sldChg chg="addSp delSp modSp add mod modNotesTx">
        <pc:chgData name="Hundepool, Pepijn" userId="de49781e-0d39-4d83-a9dc-67eb948c27ef" providerId="ADAL" clId="{9EB73F85-3F27-46CA-A0E1-33FE5DF7EB43}" dt="2025-04-06T21:35:29.671" v="4668" actId="20577"/>
        <pc:sldMkLst>
          <pc:docMk/>
          <pc:sldMk cId="737539430" sldId="275"/>
        </pc:sldMkLst>
      </pc:sldChg>
      <pc:sldChg chg="del">
        <pc:chgData name="Hundepool, Pepijn" userId="de49781e-0d39-4d83-a9dc-67eb948c27ef" providerId="ADAL" clId="{9EB73F85-3F27-46CA-A0E1-33FE5DF7EB43}" dt="2025-03-25T09:33:43.749" v="5" actId="47"/>
        <pc:sldMkLst>
          <pc:docMk/>
          <pc:sldMk cId="750823978" sldId="275"/>
        </pc:sldMkLst>
      </pc:sldChg>
      <pc:sldChg chg="del">
        <pc:chgData name="Hundepool, Pepijn" userId="de49781e-0d39-4d83-a9dc-67eb948c27ef" providerId="ADAL" clId="{9EB73F85-3F27-46CA-A0E1-33FE5DF7EB43}" dt="2025-03-25T09:33:44.890" v="7" actId="47"/>
        <pc:sldMkLst>
          <pc:docMk/>
          <pc:sldMk cId="3250976399" sldId="276"/>
        </pc:sldMkLst>
      </pc:sldChg>
      <pc:sldChg chg="addSp delSp modSp add del mod">
        <pc:chgData name="Hundepool, Pepijn" userId="de49781e-0d39-4d83-a9dc-67eb948c27ef" providerId="ADAL" clId="{9EB73F85-3F27-46CA-A0E1-33FE5DF7EB43}" dt="2025-04-04T20:21:32.156" v="2829" actId="47"/>
        <pc:sldMkLst>
          <pc:docMk/>
          <pc:sldMk cId="4242945932" sldId="276"/>
        </pc:sldMkLst>
      </pc:sldChg>
      <pc:sldChg chg="addSp delSp modSp add mod modNotesTx">
        <pc:chgData name="Hundepool, Pepijn" userId="de49781e-0d39-4d83-a9dc-67eb948c27ef" providerId="ADAL" clId="{9EB73F85-3F27-46CA-A0E1-33FE5DF7EB43}" dt="2025-04-07T16:27:18.639" v="5055" actId="20577"/>
        <pc:sldMkLst>
          <pc:docMk/>
          <pc:sldMk cId="1860114085" sldId="277"/>
        </pc:sldMkLst>
      </pc:sldChg>
      <pc:sldChg chg="addSp delSp modSp add mod ord modNotesTx">
        <pc:chgData name="Hundepool, Pepijn" userId="de49781e-0d39-4d83-a9dc-67eb948c27ef" providerId="ADAL" clId="{9EB73F85-3F27-46CA-A0E1-33FE5DF7EB43}" dt="2025-04-07T14:08:18.286" v="4847" actId="20577"/>
        <pc:sldMkLst>
          <pc:docMk/>
          <pc:sldMk cId="3191280093" sldId="278"/>
        </pc:sldMkLst>
      </pc:sldChg>
      <pc:sldChg chg="new del">
        <pc:chgData name="Hundepool, Pepijn" userId="de49781e-0d39-4d83-a9dc-67eb948c27ef" providerId="ADAL" clId="{9EB73F85-3F27-46CA-A0E1-33FE5DF7EB43}" dt="2025-04-02T21:07:56.360" v="1426" actId="47"/>
        <pc:sldMkLst>
          <pc:docMk/>
          <pc:sldMk cId="3721512665" sldId="278"/>
        </pc:sldMkLst>
      </pc:sldChg>
      <pc:sldChg chg="addSp delSp modSp new mod modNotesTx">
        <pc:chgData name="Hundepool, Pepijn" userId="de49781e-0d39-4d83-a9dc-67eb948c27ef" providerId="ADAL" clId="{9EB73F85-3F27-46CA-A0E1-33FE5DF7EB43}" dt="2025-04-07T14:24:02.922" v="4876" actId="20577"/>
        <pc:sldMkLst>
          <pc:docMk/>
          <pc:sldMk cId="4040693431" sldId="279"/>
        </pc:sldMkLst>
      </pc:sldChg>
      <pc:sldChg chg="addSp delSp modSp add del mod">
        <pc:chgData name="Hundepool, Pepijn" userId="de49781e-0d39-4d83-a9dc-67eb948c27ef" providerId="ADAL" clId="{9EB73F85-3F27-46CA-A0E1-33FE5DF7EB43}" dt="2025-04-05T17:31:45.981" v="3334" actId="47"/>
        <pc:sldMkLst>
          <pc:docMk/>
          <pc:sldMk cId="3141958864" sldId="280"/>
        </pc:sldMkLst>
      </pc:sldChg>
      <pc:sldChg chg="modSp add del mod">
        <pc:chgData name="Hundepool, Pepijn" userId="de49781e-0d39-4d83-a9dc-67eb948c27ef" providerId="ADAL" clId="{9EB73F85-3F27-46CA-A0E1-33FE5DF7EB43}" dt="2025-04-03T10:52:56.130" v="1936" actId="47"/>
        <pc:sldMkLst>
          <pc:docMk/>
          <pc:sldMk cId="349683933" sldId="281"/>
        </pc:sldMkLst>
      </pc:sldChg>
      <pc:sldChg chg="modSp add del mod">
        <pc:chgData name="Hundepool, Pepijn" userId="de49781e-0d39-4d83-a9dc-67eb948c27ef" providerId="ADAL" clId="{9EB73F85-3F27-46CA-A0E1-33FE5DF7EB43}" dt="2025-04-03T11:06:30.904" v="2068" actId="47"/>
        <pc:sldMkLst>
          <pc:docMk/>
          <pc:sldMk cId="2270126786" sldId="282"/>
        </pc:sldMkLst>
      </pc:sldChg>
      <pc:sldChg chg="modSp add del mod">
        <pc:chgData name="Hundepool, Pepijn" userId="de49781e-0d39-4d83-a9dc-67eb948c27ef" providerId="ADAL" clId="{9EB73F85-3F27-46CA-A0E1-33FE5DF7EB43}" dt="2025-04-04T20:21:44.278" v="2831" actId="47"/>
        <pc:sldMkLst>
          <pc:docMk/>
          <pc:sldMk cId="3689272716" sldId="283"/>
        </pc:sldMkLst>
      </pc:sldChg>
      <pc:sldChg chg="addSp delSp modSp new mod modNotesTx">
        <pc:chgData name="Hundepool, Pepijn" userId="de49781e-0d39-4d83-a9dc-67eb948c27ef" providerId="ADAL" clId="{9EB73F85-3F27-46CA-A0E1-33FE5DF7EB43}" dt="2025-04-06T20:35:55.036" v="4377" actId="20577"/>
        <pc:sldMkLst>
          <pc:docMk/>
          <pc:sldMk cId="1214155017" sldId="284"/>
        </pc:sldMkLst>
      </pc:sldChg>
      <pc:sldChg chg="addSp delSp modSp new mod modNotesTx">
        <pc:chgData name="Hundepool, Pepijn" userId="de49781e-0d39-4d83-a9dc-67eb948c27ef" providerId="ADAL" clId="{9EB73F85-3F27-46CA-A0E1-33FE5DF7EB43}" dt="2025-04-07T16:10:38.432" v="5025" actId="20577"/>
        <pc:sldMkLst>
          <pc:docMk/>
          <pc:sldMk cId="1149148908" sldId="285"/>
        </pc:sldMkLst>
      </pc:sldChg>
      <pc:sldChg chg="addSp delSp modSp new del mod">
        <pc:chgData name="Hundepool, Pepijn" userId="de49781e-0d39-4d83-a9dc-67eb948c27ef" providerId="ADAL" clId="{9EB73F85-3F27-46CA-A0E1-33FE5DF7EB43}" dt="2025-04-04T20:19:53.580" v="2815" actId="47"/>
        <pc:sldMkLst>
          <pc:docMk/>
          <pc:sldMk cId="3729096749" sldId="285"/>
        </pc:sldMkLst>
      </pc:sldChg>
      <pc:sldChg chg="addSp delSp modSp add mod modNotesTx">
        <pc:chgData name="Hundepool, Pepijn" userId="de49781e-0d39-4d83-a9dc-67eb948c27ef" providerId="ADAL" clId="{9EB73F85-3F27-46CA-A0E1-33FE5DF7EB43}" dt="2025-04-07T16:26:48.319" v="5035" actId="20577"/>
        <pc:sldMkLst>
          <pc:docMk/>
          <pc:sldMk cId="3472019762" sldId="286"/>
        </pc:sldMkLst>
      </pc:sldChg>
      <pc:sldChg chg="addSp delSp modSp add mod modNotesTx">
        <pc:chgData name="Hundepool, Pepijn" userId="de49781e-0d39-4d83-a9dc-67eb948c27ef" providerId="ADAL" clId="{9EB73F85-3F27-46CA-A0E1-33FE5DF7EB43}" dt="2025-04-07T14:11:58.021" v="4865" actId="20577"/>
        <pc:sldMkLst>
          <pc:docMk/>
          <pc:sldMk cId="3888215067" sldId="287"/>
        </pc:sldMkLst>
      </pc:sldChg>
      <pc:sldChg chg="addSp delSp modSp add mod modNotesTx">
        <pc:chgData name="Hundepool, Pepijn" userId="de49781e-0d39-4d83-a9dc-67eb948c27ef" providerId="ADAL" clId="{9EB73F85-3F27-46CA-A0E1-33FE5DF7EB43}" dt="2025-04-07T17:00:56.942" v="5382"/>
        <pc:sldMkLst>
          <pc:docMk/>
          <pc:sldMk cId="454771476" sldId="288"/>
        </pc:sldMkLst>
      </pc:sldChg>
      <pc:sldChg chg="addSp delSp modSp add mod modNotesTx">
        <pc:chgData name="Hundepool, Pepijn" userId="de49781e-0d39-4d83-a9dc-67eb948c27ef" providerId="ADAL" clId="{9EB73F85-3F27-46CA-A0E1-33FE5DF7EB43}" dt="2025-04-07T17:17:48.253" v="5395" actId="20577"/>
        <pc:sldMkLst>
          <pc:docMk/>
          <pc:sldMk cId="1950405658" sldId="289"/>
        </pc:sldMkLst>
      </pc:sldChg>
      <pc:sldChg chg="addSp delSp modSp add mod ord modNotesTx">
        <pc:chgData name="Hundepool, Pepijn" userId="de49781e-0d39-4d83-a9dc-67eb948c27ef" providerId="ADAL" clId="{9EB73F85-3F27-46CA-A0E1-33FE5DF7EB43}" dt="2025-04-08T09:11:51.765" v="5858"/>
        <pc:sldMkLst>
          <pc:docMk/>
          <pc:sldMk cId="3616806157" sldId="290"/>
        </pc:sldMkLst>
      </pc:sldChg>
    </pc:docChg>
  </pc:docChgLst>
  <pc:docChgLst>
    <pc:chgData name="Hundepool," userId="de49781e-0d39-4d83-a9dc-67eb948c27ef" providerId="ADAL" clId="{6791266C-EA53-F04A-9C14-CA3EBF14F287}"/>
    <pc:docChg chg="modSld">
      <pc:chgData name="Hundepool," userId="de49781e-0d39-4d83-a9dc-67eb948c27ef" providerId="ADAL" clId="{6791266C-EA53-F04A-9C14-CA3EBF14F287}" dt="2024-12-17T14:12:28.605" v="90" actId="20577"/>
      <pc:docMkLst>
        <pc:docMk/>
      </pc:docMkLst>
      <pc:sldChg chg="addSp modSp modNotesTx">
        <pc:chgData name="Hundepool," userId="de49781e-0d39-4d83-a9dc-67eb948c27ef" providerId="ADAL" clId="{6791266C-EA53-F04A-9C14-CA3EBF14F287}" dt="2024-12-17T14:12:28.605" v="90" actId="20577"/>
        <pc:sldMkLst>
          <pc:docMk/>
          <pc:sldMk cId="2871169995" sldId="265"/>
        </pc:sldMkLst>
      </pc:sldChg>
    </pc:docChg>
  </pc:docChgLst>
  <pc:docChgLst>
    <pc:chgData name="Hundepool, Pepijn" userId="de49781e-0d39-4d83-a9dc-67eb948c27ef" providerId="ADAL" clId="{206A00EF-7823-49A9-BE4E-F711BC012CB1}"/>
    <pc:docChg chg="undo custSel addSld delSld modSld sldOrd">
      <pc:chgData name="Hundepool, Pepijn" userId="de49781e-0d39-4d83-a9dc-67eb948c27ef" providerId="ADAL" clId="{206A00EF-7823-49A9-BE4E-F711BC012CB1}" dt="2025-06-14T15:48:35.814" v="6292" actId="20577"/>
      <pc:docMkLst>
        <pc:docMk/>
      </pc:docMkLst>
      <pc:sldChg chg="modSp mod">
        <pc:chgData name="Hundepool, Pepijn" userId="de49781e-0d39-4d83-a9dc-67eb948c27ef" providerId="ADAL" clId="{206A00EF-7823-49A9-BE4E-F711BC012CB1}" dt="2025-06-10T11:03:00.635" v="127" actId="20577"/>
        <pc:sldMkLst>
          <pc:docMk/>
          <pc:sldMk cId="2940329875" sldId="256"/>
        </pc:sldMkLst>
        <pc:spChg chg="mod">
          <ac:chgData name="Hundepool, Pepijn" userId="de49781e-0d39-4d83-a9dc-67eb948c27ef" providerId="ADAL" clId="{206A00EF-7823-49A9-BE4E-F711BC012CB1}" dt="2025-06-10T11:02:48.064" v="123" actId="14100"/>
          <ac:spMkLst>
            <pc:docMk/>
            <pc:sldMk cId="2940329875" sldId="256"/>
            <ac:spMk id="15" creationId="{00000000-0000-0000-0000-000000000000}"/>
          </ac:spMkLst>
        </pc:spChg>
        <pc:spChg chg="mod">
          <ac:chgData name="Hundepool, Pepijn" userId="de49781e-0d39-4d83-a9dc-67eb948c27ef" providerId="ADAL" clId="{206A00EF-7823-49A9-BE4E-F711BC012CB1}" dt="2025-06-10T11:03:00.635" v="127" actId="20577"/>
          <ac:spMkLst>
            <pc:docMk/>
            <pc:sldMk cId="2940329875" sldId="256"/>
            <ac:spMk id="16" creationId="{00000000-0000-0000-0000-000000000000}"/>
          </ac:spMkLst>
        </pc:spChg>
      </pc:sldChg>
      <pc:sldChg chg="delSp modSp mod">
        <pc:chgData name="Hundepool, Pepijn" userId="de49781e-0d39-4d83-a9dc-67eb948c27ef" providerId="ADAL" clId="{206A00EF-7823-49A9-BE4E-F711BC012CB1}" dt="2025-06-10T11:01:09.301" v="21" actId="1076"/>
        <pc:sldMkLst>
          <pc:docMk/>
          <pc:sldMk cId="2871169995" sldId="265"/>
        </pc:sldMkLst>
        <pc:spChg chg="mod">
          <ac:chgData name="Hundepool, Pepijn" userId="de49781e-0d39-4d83-a9dc-67eb948c27ef" providerId="ADAL" clId="{206A00EF-7823-49A9-BE4E-F711BC012CB1}" dt="2025-06-10T11:01:09.301" v="21" actId="1076"/>
          <ac:spMkLst>
            <pc:docMk/>
            <pc:sldMk cId="2871169995" sldId="265"/>
            <ac:spMk id="14" creationId="{00000000-0000-0000-0000-000000000000}"/>
          </ac:spMkLst>
        </pc:spChg>
      </pc:sldChg>
      <pc:sldChg chg="modSp new mod modNotesTx">
        <pc:chgData name="Hundepool, Pepijn" userId="de49781e-0d39-4d83-a9dc-67eb948c27ef" providerId="ADAL" clId="{206A00EF-7823-49A9-BE4E-F711BC012CB1}" dt="2025-06-10T14:01:31.370" v="262" actId="20577"/>
        <pc:sldMkLst>
          <pc:docMk/>
          <pc:sldMk cId="2088786613" sldId="266"/>
        </pc:sldMkLst>
        <pc:spChg chg="mod">
          <ac:chgData name="Hundepool, Pepijn" userId="de49781e-0d39-4d83-a9dc-67eb948c27ef" providerId="ADAL" clId="{206A00EF-7823-49A9-BE4E-F711BC012CB1}" dt="2025-06-10T13:57:40.541" v="140" actId="20577"/>
          <ac:spMkLst>
            <pc:docMk/>
            <pc:sldMk cId="2088786613" sldId="266"/>
            <ac:spMk id="2" creationId="{6C98BC33-EBE6-D6DB-9AAA-FC5DA2E4FD94}"/>
          </ac:spMkLst>
        </pc:spChg>
        <pc:spChg chg="mod">
          <ac:chgData name="Hundepool, Pepijn" userId="de49781e-0d39-4d83-a9dc-67eb948c27ef" providerId="ADAL" clId="{206A00EF-7823-49A9-BE4E-F711BC012CB1}" dt="2025-06-10T14:01:31.370" v="262" actId="20577"/>
          <ac:spMkLst>
            <pc:docMk/>
            <pc:sldMk cId="2088786613" sldId="266"/>
            <ac:spMk id="3" creationId="{C7EC224C-C7D4-6349-F97F-C551C35E356E}"/>
          </ac:spMkLst>
        </pc:spChg>
      </pc:sldChg>
      <pc:sldChg chg="del">
        <pc:chgData name="Hundepool, Pepijn" userId="de49781e-0d39-4d83-a9dc-67eb948c27ef" providerId="ADAL" clId="{206A00EF-7823-49A9-BE4E-F711BC012CB1}" dt="2025-06-10T11:00:47.118" v="3" actId="47"/>
        <pc:sldMkLst>
          <pc:docMk/>
          <pc:sldMk cId="3569872101" sldId="266"/>
        </pc:sldMkLst>
      </pc:sldChg>
      <pc:sldChg chg="modSp new mod ord">
        <pc:chgData name="Hundepool, Pepijn" userId="de49781e-0d39-4d83-a9dc-67eb948c27ef" providerId="ADAL" clId="{206A00EF-7823-49A9-BE4E-F711BC012CB1}" dt="2025-06-10T13:58:00.586" v="152"/>
        <pc:sldMkLst>
          <pc:docMk/>
          <pc:sldMk cId="402640526" sldId="267"/>
        </pc:sldMkLst>
        <pc:spChg chg="mod">
          <ac:chgData name="Hundepool, Pepijn" userId="de49781e-0d39-4d83-a9dc-67eb948c27ef" providerId="ADAL" clId="{206A00EF-7823-49A9-BE4E-F711BC012CB1}" dt="2025-06-10T13:57:55.847" v="151" actId="20577"/>
          <ac:spMkLst>
            <pc:docMk/>
            <pc:sldMk cId="402640526" sldId="267"/>
            <ac:spMk id="2" creationId="{2408EC1A-F578-9CA5-E9A4-7DA290047C62}"/>
          </ac:spMkLst>
        </pc:spChg>
        <pc:spChg chg="mod">
          <ac:chgData name="Hundepool, Pepijn" userId="de49781e-0d39-4d83-a9dc-67eb948c27ef" providerId="ADAL" clId="{206A00EF-7823-49A9-BE4E-F711BC012CB1}" dt="2025-06-10T13:58:00.586" v="152"/>
          <ac:spMkLst>
            <pc:docMk/>
            <pc:sldMk cId="402640526" sldId="267"/>
            <ac:spMk id="3" creationId="{83536AFF-0385-5023-4722-9E46E90690D7}"/>
          </ac:spMkLst>
        </pc:spChg>
      </pc:sldChg>
      <pc:sldChg chg="del">
        <pc:chgData name="Hundepool, Pepijn" userId="de49781e-0d39-4d83-a9dc-67eb948c27ef" providerId="ADAL" clId="{206A00EF-7823-49A9-BE4E-F711BC012CB1}" dt="2025-06-10T11:00:45.531" v="0" actId="47"/>
        <pc:sldMkLst>
          <pc:docMk/>
          <pc:sldMk cId="3769030793" sldId="267"/>
        </pc:sldMkLst>
      </pc:sldChg>
      <pc:sldChg chg="addSp modSp new mod modNotesTx">
        <pc:chgData name="Hundepool, Pepijn" userId="de49781e-0d39-4d83-a9dc-67eb948c27ef" providerId="ADAL" clId="{206A00EF-7823-49A9-BE4E-F711BC012CB1}" dt="2025-06-10T14:48:44.704" v="916" actId="122"/>
        <pc:sldMkLst>
          <pc:docMk/>
          <pc:sldMk cId="3170079406" sldId="268"/>
        </pc:sldMkLst>
        <pc:spChg chg="mod">
          <ac:chgData name="Hundepool, Pepijn" userId="de49781e-0d39-4d83-a9dc-67eb948c27ef" providerId="ADAL" clId="{206A00EF-7823-49A9-BE4E-F711BC012CB1}" dt="2025-06-10T14:47:44.416" v="898" actId="20577"/>
          <ac:spMkLst>
            <pc:docMk/>
            <pc:sldMk cId="3170079406" sldId="268"/>
            <ac:spMk id="2" creationId="{097BF7ED-99C1-81AE-A9C9-9D7BE4135B29}"/>
          </ac:spMkLst>
        </pc:spChg>
        <pc:spChg chg="mod">
          <ac:chgData name="Hundepool, Pepijn" userId="de49781e-0d39-4d83-a9dc-67eb948c27ef" providerId="ADAL" clId="{206A00EF-7823-49A9-BE4E-F711BC012CB1}" dt="2025-06-10T14:48:23.305" v="908" actId="20577"/>
          <ac:spMkLst>
            <pc:docMk/>
            <pc:sldMk cId="3170079406" sldId="268"/>
            <ac:spMk id="3" creationId="{A8705DAA-8E65-45DC-72B2-CB46866F7D94}"/>
          </ac:spMkLst>
        </pc:spChg>
        <pc:spChg chg="add mod">
          <ac:chgData name="Hundepool, Pepijn" userId="de49781e-0d39-4d83-a9dc-67eb948c27ef" providerId="ADAL" clId="{206A00EF-7823-49A9-BE4E-F711BC012CB1}" dt="2025-06-10T14:48:44.704" v="916" actId="122"/>
          <ac:spMkLst>
            <pc:docMk/>
            <pc:sldMk cId="3170079406" sldId="268"/>
            <ac:spMk id="7" creationId="{3CEC6310-4D0B-4FA5-94B7-A614ADFBCDD2}"/>
          </ac:spMkLst>
        </pc:spChg>
      </pc:sldChg>
      <pc:sldChg chg="del">
        <pc:chgData name="Hundepool, Pepijn" userId="de49781e-0d39-4d83-a9dc-67eb948c27ef" providerId="ADAL" clId="{206A00EF-7823-49A9-BE4E-F711BC012CB1}" dt="2025-06-10T11:00:47.551" v="4" actId="47"/>
        <pc:sldMkLst>
          <pc:docMk/>
          <pc:sldMk cId="4132991741" sldId="268"/>
        </pc:sldMkLst>
      </pc:sldChg>
      <pc:sldChg chg="modSp new mod ord">
        <pc:chgData name="Hundepool, Pepijn" userId="de49781e-0d39-4d83-a9dc-67eb948c27ef" providerId="ADAL" clId="{206A00EF-7823-49A9-BE4E-F711BC012CB1}" dt="2025-06-10T14:36:39.977" v="572" actId="20577"/>
        <pc:sldMkLst>
          <pc:docMk/>
          <pc:sldMk cId="227703918" sldId="269"/>
        </pc:sldMkLst>
        <pc:spChg chg="mod">
          <ac:chgData name="Hundepool, Pepijn" userId="de49781e-0d39-4d83-a9dc-67eb948c27ef" providerId="ADAL" clId="{206A00EF-7823-49A9-BE4E-F711BC012CB1}" dt="2025-06-10T14:36:39.977" v="572" actId="20577"/>
          <ac:spMkLst>
            <pc:docMk/>
            <pc:sldMk cId="227703918" sldId="269"/>
            <ac:spMk id="2" creationId="{6654F8C8-2EFC-A720-2A4A-866D4C8D63A9}"/>
          </ac:spMkLst>
        </pc:spChg>
        <pc:spChg chg="mod">
          <ac:chgData name="Hundepool, Pepijn" userId="de49781e-0d39-4d83-a9dc-67eb948c27ef" providerId="ADAL" clId="{206A00EF-7823-49A9-BE4E-F711BC012CB1}" dt="2025-06-10T14:13:39.850" v="559" actId="14100"/>
          <ac:spMkLst>
            <pc:docMk/>
            <pc:sldMk cId="227703918" sldId="269"/>
            <ac:spMk id="3" creationId="{3C6A56EA-71CA-521B-4F4F-D2963A232957}"/>
          </ac:spMkLst>
        </pc:spChg>
      </pc:sldChg>
      <pc:sldChg chg="del">
        <pc:chgData name="Hundepool, Pepijn" userId="de49781e-0d39-4d83-a9dc-67eb948c27ef" providerId="ADAL" clId="{206A00EF-7823-49A9-BE4E-F711BC012CB1}" dt="2025-06-10T11:00:46.669" v="2" actId="47"/>
        <pc:sldMkLst>
          <pc:docMk/>
          <pc:sldMk cId="1677593558" sldId="269"/>
        </pc:sldMkLst>
      </pc:sldChg>
      <pc:sldChg chg="addSp modSp new mod modAnim modNotesTx">
        <pc:chgData name="Hundepool, Pepijn" userId="de49781e-0d39-4d83-a9dc-67eb948c27ef" providerId="ADAL" clId="{206A00EF-7823-49A9-BE4E-F711BC012CB1}" dt="2025-06-12T15:09:28.498" v="1683" actId="114"/>
        <pc:sldMkLst>
          <pc:docMk/>
          <pc:sldMk cId="1140389047" sldId="270"/>
        </pc:sldMkLst>
        <pc:spChg chg="mod">
          <ac:chgData name="Hundepool, Pepijn" userId="de49781e-0d39-4d83-a9dc-67eb948c27ef" providerId="ADAL" clId="{206A00EF-7823-49A9-BE4E-F711BC012CB1}" dt="2025-06-10T14:38:48.783" v="592" actId="20577"/>
          <ac:spMkLst>
            <pc:docMk/>
            <pc:sldMk cId="1140389047" sldId="270"/>
            <ac:spMk id="2" creationId="{A82D8B0C-CD2C-2A53-3789-25F63763AC59}"/>
          </ac:spMkLst>
        </pc:spChg>
        <pc:spChg chg="mod">
          <ac:chgData name="Hundepool, Pepijn" userId="de49781e-0d39-4d83-a9dc-67eb948c27ef" providerId="ADAL" clId="{206A00EF-7823-49A9-BE4E-F711BC012CB1}" dt="2025-06-12T15:00:32.017" v="1537" actId="20577"/>
          <ac:spMkLst>
            <pc:docMk/>
            <pc:sldMk cId="1140389047" sldId="270"/>
            <ac:spMk id="3" creationId="{43EDBFAC-5778-8F01-FE99-9196E16DEE04}"/>
          </ac:spMkLst>
        </pc:spChg>
        <pc:spChg chg="add mod">
          <ac:chgData name="Hundepool, Pepijn" userId="de49781e-0d39-4d83-a9dc-67eb948c27ef" providerId="ADAL" clId="{206A00EF-7823-49A9-BE4E-F711BC012CB1}" dt="2025-06-12T15:09:28.498" v="1683" actId="114"/>
          <ac:spMkLst>
            <pc:docMk/>
            <pc:sldMk cId="1140389047" sldId="270"/>
            <ac:spMk id="7" creationId="{CF55186F-FE70-D687-F30C-D63374918E84}"/>
          </ac:spMkLst>
        </pc:spChg>
        <pc:picChg chg="add mod">
          <ac:chgData name="Hundepool, Pepijn" userId="de49781e-0d39-4d83-a9dc-67eb948c27ef" providerId="ADAL" clId="{206A00EF-7823-49A9-BE4E-F711BC012CB1}" dt="2025-06-12T15:00:54.203" v="1542" actId="1076"/>
          <ac:picMkLst>
            <pc:docMk/>
            <pc:sldMk cId="1140389047" sldId="270"/>
            <ac:picMk id="6" creationId="{31EC8025-B620-99B1-3C79-8582DEDB4976}"/>
          </ac:picMkLst>
        </pc:picChg>
      </pc:sldChg>
      <pc:sldChg chg="del">
        <pc:chgData name="Hundepool, Pepijn" userId="de49781e-0d39-4d83-a9dc-67eb948c27ef" providerId="ADAL" clId="{206A00EF-7823-49A9-BE4E-F711BC012CB1}" dt="2025-06-10T11:00:47.953" v="5" actId="47"/>
        <pc:sldMkLst>
          <pc:docMk/>
          <pc:sldMk cId="1685827462" sldId="270"/>
        </pc:sldMkLst>
      </pc:sldChg>
      <pc:sldChg chg="del">
        <pc:chgData name="Hundepool, Pepijn" userId="de49781e-0d39-4d83-a9dc-67eb948c27ef" providerId="ADAL" clId="{206A00EF-7823-49A9-BE4E-F711BC012CB1}" dt="2025-06-10T11:00:48.348" v="6" actId="47"/>
        <pc:sldMkLst>
          <pc:docMk/>
          <pc:sldMk cId="1046223144" sldId="271"/>
        </pc:sldMkLst>
      </pc:sldChg>
      <pc:sldChg chg="addSp delSp modSp new mod">
        <pc:chgData name="Hundepool, Pepijn" userId="de49781e-0d39-4d83-a9dc-67eb948c27ef" providerId="ADAL" clId="{206A00EF-7823-49A9-BE4E-F711BC012CB1}" dt="2025-06-10T14:44:31.631" v="851"/>
        <pc:sldMkLst>
          <pc:docMk/>
          <pc:sldMk cId="4277229124" sldId="271"/>
        </pc:sldMkLst>
        <pc:spChg chg="mod">
          <ac:chgData name="Hundepool, Pepijn" userId="de49781e-0d39-4d83-a9dc-67eb948c27ef" providerId="ADAL" clId="{206A00EF-7823-49A9-BE4E-F711BC012CB1}" dt="2025-06-10T14:43:16.051" v="805" actId="20577"/>
          <ac:spMkLst>
            <pc:docMk/>
            <pc:sldMk cId="4277229124" sldId="271"/>
            <ac:spMk id="2" creationId="{CB080E10-1EB0-3C44-1738-8B2F46D02803}"/>
          </ac:spMkLst>
        </pc:spChg>
        <pc:spChg chg="add mod">
          <ac:chgData name="Hundepool, Pepijn" userId="de49781e-0d39-4d83-a9dc-67eb948c27ef" providerId="ADAL" clId="{206A00EF-7823-49A9-BE4E-F711BC012CB1}" dt="2025-06-10T14:44:26.327" v="849" actId="403"/>
          <ac:spMkLst>
            <pc:docMk/>
            <pc:sldMk cId="4277229124" sldId="271"/>
            <ac:spMk id="10" creationId="{6739659F-6345-FA84-9E74-6A88CC90BB41}"/>
          </ac:spMkLst>
        </pc:spChg>
        <pc:spChg chg="add mod">
          <ac:chgData name="Hundepool, Pepijn" userId="de49781e-0d39-4d83-a9dc-67eb948c27ef" providerId="ADAL" clId="{206A00EF-7823-49A9-BE4E-F711BC012CB1}" dt="2025-06-10T14:44:29.376" v="850" actId="403"/>
          <ac:spMkLst>
            <pc:docMk/>
            <pc:sldMk cId="4277229124" sldId="271"/>
            <ac:spMk id="11" creationId="{DABC5996-9FB1-4357-98D6-21D797BA6836}"/>
          </ac:spMkLst>
        </pc:spChg>
        <pc:picChg chg="add mod">
          <ac:chgData name="Hundepool, Pepijn" userId="de49781e-0d39-4d83-a9dc-67eb948c27ef" providerId="ADAL" clId="{206A00EF-7823-49A9-BE4E-F711BC012CB1}" dt="2025-06-10T14:43:36.149" v="825" actId="1036"/>
          <ac:picMkLst>
            <pc:docMk/>
            <pc:sldMk cId="4277229124" sldId="271"/>
            <ac:picMk id="7" creationId="{909C966B-A7DC-5D3F-F3AA-3141B2266F10}"/>
          </ac:picMkLst>
        </pc:picChg>
        <pc:picChg chg="add mod">
          <ac:chgData name="Hundepool, Pepijn" userId="de49781e-0d39-4d83-a9dc-67eb948c27ef" providerId="ADAL" clId="{206A00EF-7823-49A9-BE4E-F711BC012CB1}" dt="2025-06-10T14:43:36.149" v="825" actId="1036"/>
          <ac:picMkLst>
            <pc:docMk/>
            <pc:sldMk cId="4277229124" sldId="271"/>
            <ac:picMk id="9" creationId="{9B1996F9-3818-1FFF-FCAB-9AAC9D3EA110}"/>
          </ac:picMkLst>
        </pc:picChg>
      </pc:sldChg>
      <pc:sldChg chg="addSp delSp modSp add mod">
        <pc:chgData name="Hundepool, Pepijn" userId="de49781e-0d39-4d83-a9dc-67eb948c27ef" providerId="ADAL" clId="{206A00EF-7823-49A9-BE4E-F711BC012CB1}" dt="2025-06-10T14:45:55.862" v="897" actId="1076"/>
        <pc:sldMkLst>
          <pc:docMk/>
          <pc:sldMk cId="325685120" sldId="272"/>
        </pc:sldMkLst>
        <pc:spChg chg="mod">
          <ac:chgData name="Hundepool, Pepijn" userId="de49781e-0d39-4d83-a9dc-67eb948c27ef" providerId="ADAL" clId="{206A00EF-7823-49A9-BE4E-F711BC012CB1}" dt="2025-06-10T14:44:39.375" v="858" actId="20577"/>
          <ac:spMkLst>
            <pc:docMk/>
            <pc:sldMk cId="325685120" sldId="272"/>
            <ac:spMk id="2" creationId="{1B01D5E4-74ED-D3E2-B398-5097FE7B24FA}"/>
          </ac:spMkLst>
        </pc:spChg>
        <pc:picChg chg="add mod">
          <ac:chgData name="Hundepool, Pepijn" userId="de49781e-0d39-4d83-a9dc-67eb948c27ef" providerId="ADAL" clId="{206A00EF-7823-49A9-BE4E-F711BC012CB1}" dt="2025-06-10T14:45:55.862" v="897" actId="1076"/>
          <ac:picMkLst>
            <pc:docMk/>
            <pc:sldMk cId="325685120" sldId="272"/>
            <ac:picMk id="12" creationId="{AD97164D-7D0A-EE90-4749-8FA739B408D9}"/>
          </ac:picMkLst>
        </pc:picChg>
        <pc:picChg chg="add mod">
          <ac:chgData name="Hundepool, Pepijn" userId="de49781e-0d39-4d83-a9dc-67eb948c27ef" providerId="ADAL" clId="{206A00EF-7823-49A9-BE4E-F711BC012CB1}" dt="2025-06-10T14:45:40.130" v="894"/>
          <ac:picMkLst>
            <pc:docMk/>
            <pc:sldMk cId="325685120" sldId="272"/>
            <ac:picMk id="13" creationId="{2A663ABA-5DB3-D6D5-C7A4-33CDD2C99E04}"/>
          </ac:picMkLst>
        </pc:picChg>
      </pc:sldChg>
      <pc:sldChg chg="del">
        <pc:chgData name="Hundepool, Pepijn" userId="de49781e-0d39-4d83-a9dc-67eb948c27ef" providerId="ADAL" clId="{206A00EF-7823-49A9-BE4E-F711BC012CB1}" dt="2025-06-10T11:00:48.721" v="7" actId="47"/>
        <pc:sldMkLst>
          <pc:docMk/>
          <pc:sldMk cId="382478170" sldId="272"/>
        </pc:sldMkLst>
      </pc:sldChg>
      <pc:sldChg chg="addSp delSp modSp add mod">
        <pc:chgData name="Hundepool, Pepijn" userId="de49781e-0d39-4d83-a9dc-67eb948c27ef" providerId="ADAL" clId="{206A00EF-7823-49A9-BE4E-F711BC012CB1}" dt="2025-06-10T14:49:22.007" v="922" actId="14100"/>
        <pc:sldMkLst>
          <pc:docMk/>
          <pc:sldMk cId="3167841875" sldId="273"/>
        </pc:sldMkLst>
        <pc:spChg chg="mod">
          <ac:chgData name="Hundepool, Pepijn" userId="de49781e-0d39-4d83-a9dc-67eb948c27ef" providerId="ADAL" clId="{206A00EF-7823-49A9-BE4E-F711BC012CB1}" dt="2025-06-10T14:44:43.956" v="865" actId="20577"/>
          <ac:spMkLst>
            <pc:docMk/>
            <pc:sldMk cId="3167841875" sldId="273"/>
            <ac:spMk id="2" creationId="{8490E866-C9B0-0D99-BCBF-7861002FF173}"/>
          </ac:spMkLst>
        </pc:spChg>
        <pc:picChg chg="add mod">
          <ac:chgData name="Hundepool, Pepijn" userId="de49781e-0d39-4d83-a9dc-67eb948c27ef" providerId="ADAL" clId="{206A00EF-7823-49A9-BE4E-F711BC012CB1}" dt="2025-06-10T14:49:22.007" v="922" actId="14100"/>
          <ac:picMkLst>
            <pc:docMk/>
            <pc:sldMk cId="3167841875" sldId="273"/>
            <ac:picMk id="6" creationId="{DCD4E7D5-3F3D-A8E6-5EF1-4180709BBFC1}"/>
          </ac:picMkLst>
        </pc:picChg>
      </pc:sldChg>
      <pc:sldChg chg="del">
        <pc:chgData name="Hundepool, Pepijn" userId="de49781e-0d39-4d83-a9dc-67eb948c27ef" providerId="ADAL" clId="{206A00EF-7823-49A9-BE4E-F711BC012CB1}" dt="2025-06-10T11:00:49.116" v="8" actId="47"/>
        <pc:sldMkLst>
          <pc:docMk/>
          <pc:sldMk cId="3703704373" sldId="273"/>
        </pc:sldMkLst>
      </pc:sldChg>
      <pc:sldChg chg="addSp delSp modSp add mod">
        <pc:chgData name="Hundepool, Pepijn" userId="de49781e-0d39-4d83-a9dc-67eb948c27ef" providerId="ADAL" clId="{206A00EF-7823-49A9-BE4E-F711BC012CB1}" dt="2025-06-10T14:49:46.992" v="929" actId="1076"/>
        <pc:sldMkLst>
          <pc:docMk/>
          <pc:sldMk cId="1922642991" sldId="274"/>
        </pc:sldMkLst>
        <pc:spChg chg="mod">
          <ac:chgData name="Hundepool, Pepijn" userId="de49781e-0d39-4d83-a9dc-67eb948c27ef" providerId="ADAL" clId="{206A00EF-7823-49A9-BE4E-F711BC012CB1}" dt="2025-06-10T14:44:52.477" v="880" actId="20577"/>
          <ac:spMkLst>
            <pc:docMk/>
            <pc:sldMk cId="1922642991" sldId="274"/>
            <ac:spMk id="2" creationId="{07CAD64E-2A5F-5D6D-5787-B71C52DA4720}"/>
          </ac:spMkLst>
        </pc:spChg>
        <pc:picChg chg="add mod">
          <ac:chgData name="Hundepool, Pepijn" userId="de49781e-0d39-4d83-a9dc-67eb948c27ef" providerId="ADAL" clId="{206A00EF-7823-49A9-BE4E-F711BC012CB1}" dt="2025-06-10T14:49:46.992" v="929" actId="1076"/>
          <ac:picMkLst>
            <pc:docMk/>
            <pc:sldMk cId="1922642991" sldId="274"/>
            <ac:picMk id="6" creationId="{3F1BC732-B540-CEB0-9600-54D183013429}"/>
          </ac:picMkLst>
        </pc:picChg>
      </pc:sldChg>
      <pc:sldChg chg="del">
        <pc:chgData name="Hundepool, Pepijn" userId="de49781e-0d39-4d83-a9dc-67eb948c27ef" providerId="ADAL" clId="{206A00EF-7823-49A9-BE4E-F711BC012CB1}" dt="2025-06-10T11:00:49.900" v="10" actId="47"/>
        <pc:sldMkLst>
          <pc:docMk/>
          <pc:sldMk cId="3132129080" sldId="274"/>
        </pc:sldMkLst>
      </pc:sldChg>
      <pc:sldChg chg="addSp modSp new mod modNotesTx">
        <pc:chgData name="Hundepool, Pepijn" userId="de49781e-0d39-4d83-a9dc-67eb948c27ef" providerId="ADAL" clId="{206A00EF-7823-49A9-BE4E-F711BC012CB1}" dt="2025-06-12T15:41:59.170" v="2385" actId="113"/>
        <pc:sldMkLst>
          <pc:docMk/>
          <pc:sldMk cId="1008548673" sldId="275"/>
        </pc:sldMkLst>
        <pc:spChg chg="mod">
          <ac:chgData name="Hundepool, Pepijn" userId="de49781e-0d39-4d83-a9dc-67eb948c27ef" providerId="ADAL" clId="{206A00EF-7823-49A9-BE4E-F711BC012CB1}" dt="2025-06-10T15:09:22.793" v="950" actId="20577"/>
          <ac:spMkLst>
            <pc:docMk/>
            <pc:sldMk cId="1008548673" sldId="275"/>
            <ac:spMk id="2" creationId="{9B0767A9-36F9-2912-2520-6EF200D437CC}"/>
          </ac:spMkLst>
        </pc:spChg>
        <pc:spChg chg="mod">
          <ac:chgData name="Hundepool, Pepijn" userId="de49781e-0d39-4d83-a9dc-67eb948c27ef" providerId="ADAL" clId="{206A00EF-7823-49A9-BE4E-F711BC012CB1}" dt="2025-06-10T15:27:57.740" v="1105" actId="20577"/>
          <ac:spMkLst>
            <pc:docMk/>
            <pc:sldMk cId="1008548673" sldId="275"/>
            <ac:spMk id="3" creationId="{A89BB649-1A64-612C-C5B3-D3157F541DE6}"/>
          </ac:spMkLst>
        </pc:spChg>
        <pc:spChg chg="add mod">
          <ac:chgData name="Hundepool, Pepijn" userId="de49781e-0d39-4d83-a9dc-67eb948c27ef" providerId="ADAL" clId="{206A00EF-7823-49A9-BE4E-F711BC012CB1}" dt="2025-06-12T15:41:59.170" v="2385" actId="113"/>
          <ac:spMkLst>
            <pc:docMk/>
            <pc:sldMk cId="1008548673" sldId="275"/>
            <ac:spMk id="6" creationId="{51ED511E-D37B-4ADB-F723-45FDA7D63025}"/>
          </ac:spMkLst>
        </pc:spChg>
        <pc:picChg chg="add mod">
          <ac:chgData name="Hundepool, Pepijn" userId="de49781e-0d39-4d83-a9dc-67eb948c27ef" providerId="ADAL" clId="{206A00EF-7823-49A9-BE4E-F711BC012CB1}" dt="2025-06-12T14:46:15.641" v="1202" actId="1076"/>
          <ac:picMkLst>
            <pc:docMk/>
            <pc:sldMk cId="1008548673" sldId="275"/>
            <ac:picMk id="7" creationId="{1B008659-9B3B-F201-4F48-1B153B0C60AE}"/>
          </ac:picMkLst>
        </pc:picChg>
      </pc:sldChg>
      <pc:sldChg chg="del">
        <pc:chgData name="Hundepool, Pepijn" userId="de49781e-0d39-4d83-a9dc-67eb948c27ef" providerId="ADAL" clId="{206A00EF-7823-49A9-BE4E-F711BC012CB1}" dt="2025-06-10T11:00:49.506" v="9" actId="47"/>
        <pc:sldMkLst>
          <pc:docMk/>
          <pc:sldMk cId="1963622701" sldId="275"/>
        </pc:sldMkLst>
      </pc:sldChg>
      <pc:sldChg chg="del">
        <pc:chgData name="Hundepool, Pepijn" userId="de49781e-0d39-4d83-a9dc-67eb948c27ef" providerId="ADAL" clId="{206A00EF-7823-49A9-BE4E-F711BC012CB1}" dt="2025-06-10T11:00:46.157" v="1" actId="47"/>
        <pc:sldMkLst>
          <pc:docMk/>
          <pc:sldMk cId="1793112661" sldId="276"/>
        </pc:sldMkLst>
      </pc:sldChg>
      <pc:sldChg chg="addSp delSp modSp new mod modNotesTx">
        <pc:chgData name="Hundepool, Pepijn" userId="de49781e-0d39-4d83-a9dc-67eb948c27ef" providerId="ADAL" clId="{206A00EF-7823-49A9-BE4E-F711BC012CB1}" dt="2025-06-12T14:55:16.563" v="1433" actId="1038"/>
        <pc:sldMkLst>
          <pc:docMk/>
          <pc:sldMk cId="2160129110" sldId="276"/>
        </pc:sldMkLst>
        <pc:spChg chg="mod">
          <ac:chgData name="Hundepool, Pepijn" userId="de49781e-0d39-4d83-a9dc-67eb948c27ef" providerId="ADAL" clId="{206A00EF-7823-49A9-BE4E-F711BC012CB1}" dt="2025-06-10T15:46:09.883" v="1144" actId="20577"/>
          <ac:spMkLst>
            <pc:docMk/>
            <pc:sldMk cId="2160129110" sldId="276"/>
            <ac:spMk id="2" creationId="{11C120DF-1D85-BEBF-0C19-5F7E7F84D689}"/>
          </ac:spMkLst>
        </pc:spChg>
        <pc:spChg chg="add mod">
          <ac:chgData name="Hundepool, Pepijn" userId="de49781e-0d39-4d83-a9dc-67eb948c27ef" providerId="ADAL" clId="{206A00EF-7823-49A9-BE4E-F711BC012CB1}" dt="2025-06-12T14:54:57.899" v="1406" actId="20577"/>
          <ac:spMkLst>
            <pc:docMk/>
            <pc:sldMk cId="2160129110" sldId="276"/>
            <ac:spMk id="10" creationId="{D2EC7A01-CA2D-3B82-13CC-15B6F266FA4A}"/>
          </ac:spMkLst>
        </pc:spChg>
        <pc:spChg chg="add mod">
          <ac:chgData name="Hundepool, Pepijn" userId="de49781e-0d39-4d83-a9dc-67eb948c27ef" providerId="ADAL" clId="{206A00EF-7823-49A9-BE4E-F711BC012CB1}" dt="2025-06-12T14:55:16.563" v="1433" actId="1038"/>
          <ac:spMkLst>
            <pc:docMk/>
            <pc:sldMk cId="2160129110" sldId="276"/>
            <ac:spMk id="11" creationId="{0E38295D-C5C5-0BDE-CE69-070E22369D29}"/>
          </ac:spMkLst>
        </pc:spChg>
        <pc:spChg chg="add mod">
          <ac:chgData name="Hundepool, Pepijn" userId="de49781e-0d39-4d83-a9dc-67eb948c27ef" providerId="ADAL" clId="{206A00EF-7823-49A9-BE4E-F711BC012CB1}" dt="2025-06-12T14:53:31.118" v="1334" actId="20577"/>
          <ac:spMkLst>
            <pc:docMk/>
            <pc:sldMk cId="2160129110" sldId="276"/>
            <ac:spMk id="12" creationId="{FB038C72-9FFF-1B79-7E35-7BB0ABDD1C3F}"/>
          </ac:spMkLst>
        </pc:spChg>
        <pc:picChg chg="add mod">
          <ac:chgData name="Hundepool, Pepijn" userId="de49781e-0d39-4d83-a9dc-67eb948c27ef" providerId="ADAL" clId="{206A00EF-7823-49A9-BE4E-F711BC012CB1}" dt="2025-06-12T14:53:00.347" v="1305" actId="1076"/>
          <ac:picMkLst>
            <pc:docMk/>
            <pc:sldMk cId="2160129110" sldId="276"/>
            <ac:picMk id="6" creationId="{792F37F5-EC27-C0C0-B8CE-CD668A94D8E3}"/>
          </ac:picMkLst>
        </pc:picChg>
        <pc:picChg chg="add mod">
          <ac:chgData name="Hundepool, Pepijn" userId="de49781e-0d39-4d83-a9dc-67eb948c27ef" providerId="ADAL" clId="{206A00EF-7823-49A9-BE4E-F711BC012CB1}" dt="2025-06-12T14:55:16.563" v="1433" actId="1038"/>
          <ac:picMkLst>
            <pc:docMk/>
            <pc:sldMk cId="2160129110" sldId="276"/>
            <ac:picMk id="8" creationId="{0933A0C6-0EDF-D5B1-3C60-3D3B18BB1D2A}"/>
          </ac:picMkLst>
        </pc:picChg>
      </pc:sldChg>
      <pc:sldChg chg="del">
        <pc:chgData name="Hundepool, Pepijn" userId="de49781e-0d39-4d83-a9dc-67eb948c27ef" providerId="ADAL" clId="{206A00EF-7823-49A9-BE4E-F711BC012CB1}" dt="2025-06-10T11:00:50.267" v="11" actId="47"/>
        <pc:sldMkLst>
          <pc:docMk/>
          <pc:sldMk cId="1017291086" sldId="277"/>
        </pc:sldMkLst>
      </pc:sldChg>
      <pc:sldChg chg="modSp new mod modNotesTx">
        <pc:chgData name="Hundepool, Pepijn" userId="de49781e-0d39-4d83-a9dc-67eb948c27ef" providerId="ADAL" clId="{206A00EF-7823-49A9-BE4E-F711BC012CB1}" dt="2025-06-12T14:58:08.969" v="1529" actId="20577"/>
        <pc:sldMkLst>
          <pc:docMk/>
          <pc:sldMk cId="1604331868" sldId="277"/>
        </pc:sldMkLst>
        <pc:spChg chg="mod">
          <ac:chgData name="Hundepool, Pepijn" userId="de49781e-0d39-4d83-a9dc-67eb948c27ef" providerId="ADAL" clId="{206A00EF-7823-49A9-BE4E-F711BC012CB1}" dt="2025-06-12T14:57:09.623" v="1455"/>
          <ac:spMkLst>
            <pc:docMk/>
            <pc:sldMk cId="1604331868" sldId="277"/>
            <ac:spMk id="2" creationId="{934D0126-5575-EEB2-559F-04025DAC67BE}"/>
          </ac:spMkLst>
        </pc:spChg>
        <pc:spChg chg="mod">
          <ac:chgData name="Hundepool, Pepijn" userId="de49781e-0d39-4d83-a9dc-67eb948c27ef" providerId="ADAL" clId="{206A00EF-7823-49A9-BE4E-F711BC012CB1}" dt="2025-06-12T14:58:08.969" v="1529" actId="20577"/>
          <ac:spMkLst>
            <pc:docMk/>
            <pc:sldMk cId="1604331868" sldId="277"/>
            <ac:spMk id="3" creationId="{C2458DEE-9A7A-05A2-2AC6-78AD072F8BF7}"/>
          </ac:spMkLst>
        </pc:spChg>
      </pc:sldChg>
      <pc:sldChg chg="modSp new mod modNotesTx">
        <pc:chgData name="Hundepool, Pepijn" userId="de49781e-0d39-4d83-a9dc-67eb948c27ef" providerId="ADAL" clId="{206A00EF-7823-49A9-BE4E-F711BC012CB1}" dt="2025-06-12T15:12:58.205" v="1826" actId="20577"/>
        <pc:sldMkLst>
          <pc:docMk/>
          <pc:sldMk cId="213764976" sldId="278"/>
        </pc:sldMkLst>
        <pc:spChg chg="mod">
          <ac:chgData name="Hundepool, Pepijn" userId="de49781e-0d39-4d83-a9dc-67eb948c27ef" providerId="ADAL" clId="{206A00EF-7823-49A9-BE4E-F711BC012CB1}" dt="2025-06-12T15:06:01.487" v="1679" actId="20577"/>
          <ac:spMkLst>
            <pc:docMk/>
            <pc:sldMk cId="213764976" sldId="278"/>
            <ac:spMk id="2" creationId="{5E0308CB-2316-7F7F-ED32-8822537FAA35}"/>
          </ac:spMkLst>
        </pc:spChg>
        <pc:spChg chg="mod">
          <ac:chgData name="Hundepool, Pepijn" userId="de49781e-0d39-4d83-a9dc-67eb948c27ef" providerId="ADAL" clId="{206A00EF-7823-49A9-BE4E-F711BC012CB1}" dt="2025-06-12T15:12:58.205" v="1826" actId="20577"/>
          <ac:spMkLst>
            <pc:docMk/>
            <pc:sldMk cId="213764976" sldId="278"/>
            <ac:spMk id="3" creationId="{787F7320-2DDC-D9B2-E6F2-2087F0F60F04}"/>
          </ac:spMkLst>
        </pc:spChg>
      </pc:sldChg>
      <pc:sldChg chg="addSp modSp new mod modNotesTx">
        <pc:chgData name="Hundepool, Pepijn" userId="de49781e-0d39-4d83-a9dc-67eb948c27ef" providerId="ADAL" clId="{206A00EF-7823-49A9-BE4E-F711BC012CB1}" dt="2025-06-12T15:29:13.887" v="2046" actId="20577"/>
        <pc:sldMkLst>
          <pc:docMk/>
          <pc:sldMk cId="2407713790" sldId="279"/>
        </pc:sldMkLst>
        <pc:spChg chg="mod">
          <ac:chgData name="Hundepool, Pepijn" userId="de49781e-0d39-4d83-a9dc-67eb948c27ef" providerId="ADAL" clId="{206A00EF-7823-49A9-BE4E-F711BC012CB1}" dt="2025-06-12T15:13:48.939" v="1843" actId="20577"/>
          <ac:spMkLst>
            <pc:docMk/>
            <pc:sldMk cId="2407713790" sldId="279"/>
            <ac:spMk id="2" creationId="{313D9B14-8D64-16D9-096E-7CA496FF4FB8}"/>
          </ac:spMkLst>
        </pc:spChg>
        <pc:spChg chg="mod">
          <ac:chgData name="Hundepool, Pepijn" userId="de49781e-0d39-4d83-a9dc-67eb948c27ef" providerId="ADAL" clId="{206A00EF-7823-49A9-BE4E-F711BC012CB1}" dt="2025-06-12T15:15:58.288" v="1987" actId="20577"/>
          <ac:spMkLst>
            <pc:docMk/>
            <pc:sldMk cId="2407713790" sldId="279"/>
            <ac:spMk id="3" creationId="{707FAFD4-E554-1DC4-72B9-AA6EFCD72A38}"/>
          </ac:spMkLst>
        </pc:spChg>
        <pc:spChg chg="add mod">
          <ac:chgData name="Hundepool, Pepijn" userId="de49781e-0d39-4d83-a9dc-67eb948c27ef" providerId="ADAL" clId="{206A00EF-7823-49A9-BE4E-F711BC012CB1}" dt="2025-06-12T15:17:44.405" v="2020" actId="20577"/>
          <ac:spMkLst>
            <pc:docMk/>
            <pc:sldMk cId="2407713790" sldId="279"/>
            <ac:spMk id="10" creationId="{2F50C13F-3389-84D8-7A52-63108EC1684A}"/>
          </ac:spMkLst>
        </pc:spChg>
        <pc:spChg chg="add mod">
          <ac:chgData name="Hundepool, Pepijn" userId="de49781e-0d39-4d83-a9dc-67eb948c27ef" providerId="ADAL" clId="{206A00EF-7823-49A9-BE4E-F711BC012CB1}" dt="2025-06-12T15:17:59.872" v="2044" actId="20577"/>
          <ac:spMkLst>
            <pc:docMk/>
            <pc:sldMk cId="2407713790" sldId="279"/>
            <ac:spMk id="11" creationId="{3FB4982C-5688-46F3-F0DF-878F4B38DFDA}"/>
          </ac:spMkLst>
        </pc:spChg>
        <pc:picChg chg="add mod">
          <ac:chgData name="Hundepool, Pepijn" userId="de49781e-0d39-4d83-a9dc-67eb948c27ef" providerId="ADAL" clId="{206A00EF-7823-49A9-BE4E-F711BC012CB1}" dt="2025-06-12T15:17:34.787" v="2011" actId="1076"/>
          <ac:picMkLst>
            <pc:docMk/>
            <pc:sldMk cId="2407713790" sldId="279"/>
            <ac:picMk id="7" creationId="{220FD178-85DE-95AD-E5D4-1FEE9088E853}"/>
          </ac:picMkLst>
        </pc:picChg>
        <pc:picChg chg="add mod">
          <ac:chgData name="Hundepool, Pepijn" userId="de49781e-0d39-4d83-a9dc-67eb948c27ef" providerId="ADAL" clId="{206A00EF-7823-49A9-BE4E-F711BC012CB1}" dt="2025-06-12T15:17:27.986" v="2010" actId="1076"/>
          <ac:picMkLst>
            <pc:docMk/>
            <pc:sldMk cId="2407713790" sldId="279"/>
            <ac:picMk id="9" creationId="{80B7B0A0-539C-5795-24C6-D810F81EA211}"/>
          </ac:picMkLst>
        </pc:picChg>
      </pc:sldChg>
      <pc:sldChg chg="del">
        <pc:chgData name="Hundepool, Pepijn" userId="de49781e-0d39-4d83-a9dc-67eb948c27ef" providerId="ADAL" clId="{206A00EF-7823-49A9-BE4E-F711BC012CB1}" dt="2025-06-10T11:00:50.642" v="12" actId="47"/>
        <pc:sldMkLst>
          <pc:docMk/>
          <pc:sldMk cId="2957269874" sldId="279"/>
        </pc:sldMkLst>
      </pc:sldChg>
      <pc:sldChg chg="del">
        <pc:chgData name="Hundepool, Pepijn" userId="de49781e-0d39-4d83-a9dc-67eb948c27ef" providerId="ADAL" clId="{206A00EF-7823-49A9-BE4E-F711BC012CB1}" dt="2025-06-10T11:00:51.036" v="13" actId="47"/>
        <pc:sldMkLst>
          <pc:docMk/>
          <pc:sldMk cId="1462709006" sldId="280"/>
        </pc:sldMkLst>
      </pc:sldChg>
      <pc:sldChg chg="addSp modSp new mod modNotesTx">
        <pc:chgData name="Hundepool, Pepijn" userId="de49781e-0d39-4d83-a9dc-67eb948c27ef" providerId="ADAL" clId="{206A00EF-7823-49A9-BE4E-F711BC012CB1}" dt="2025-06-12T15:41:07.637" v="2333" actId="20577"/>
        <pc:sldMkLst>
          <pc:docMk/>
          <pc:sldMk cId="4135301723" sldId="280"/>
        </pc:sldMkLst>
        <pc:spChg chg="mod">
          <ac:chgData name="Hundepool, Pepijn" userId="de49781e-0d39-4d83-a9dc-67eb948c27ef" providerId="ADAL" clId="{206A00EF-7823-49A9-BE4E-F711BC012CB1}" dt="2025-06-12T15:29:21.287" v="2059" actId="20577"/>
          <ac:spMkLst>
            <pc:docMk/>
            <pc:sldMk cId="4135301723" sldId="280"/>
            <ac:spMk id="2" creationId="{1C0710D4-AA44-76B5-3324-B74D0669815B}"/>
          </ac:spMkLst>
        </pc:spChg>
        <pc:spChg chg="mod">
          <ac:chgData name="Hundepool, Pepijn" userId="de49781e-0d39-4d83-a9dc-67eb948c27ef" providerId="ADAL" clId="{206A00EF-7823-49A9-BE4E-F711BC012CB1}" dt="2025-06-12T15:31:29.796" v="2147" actId="20577"/>
          <ac:spMkLst>
            <pc:docMk/>
            <pc:sldMk cId="4135301723" sldId="280"/>
            <ac:spMk id="3" creationId="{00017915-EA85-C289-B16A-0BD839391118}"/>
          </ac:spMkLst>
        </pc:spChg>
        <pc:spChg chg="add mod">
          <ac:chgData name="Hundepool, Pepijn" userId="de49781e-0d39-4d83-a9dc-67eb948c27ef" providerId="ADAL" clId="{206A00EF-7823-49A9-BE4E-F711BC012CB1}" dt="2025-06-12T15:32:27.234" v="2180" actId="1076"/>
          <ac:spMkLst>
            <pc:docMk/>
            <pc:sldMk cId="4135301723" sldId="280"/>
            <ac:spMk id="10" creationId="{13A2ED18-A54A-2FA6-4D8F-2B60FF16BB1B}"/>
          </ac:spMkLst>
        </pc:spChg>
        <pc:spChg chg="add mod">
          <ac:chgData name="Hundepool, Pepijn" userId="de49781e-0d39-4d83-a9dc-67eb948c27ef" providerId="ADAL" clId="{206A00EF-7823-49A9-BE4E-F711BC012CB1}" dt="2025-06-12T15:41:07.637" v="2333" actId="20577"/>
          <ac:spMkLst>
            <pc:docMk/>
            <pc:sldMk cId="4135301723" sldId="280"/>
            <ac:spMk id="11" creationId="{9C4D4B4C-8203-1F1E-D6FA-4C72E8D19E17}"/>
          </ac:spMkLst>
        </pc:spChg>
        <pc:picChg chg="add mod">
          <ac:chgData name="Hundepool, Pepijn" userId="de49781e-0d39-4d83-a9dc-67eb948c27ef" providerId="ADAL" clId="{206A00EF-7823-49A9-BE4E-F711BC012CB1}" dt="2025-06-12T15:31:58.543" v="2156" actId="14100"/>
          <ac:picMkLst>
            <pc:docMk/>
            <pc:sldMk cId="4135301723" sldId="280"/>
            <ac:picMk id="7" creationId="{AE14C19A-41CA-F84F-70FD-39B431066211}"/>
          </ac:picMkLst>
        </pc:picChg>
        <pc:picChg chg="add mod">
          <ac:chgData name="Hundepool, Pepijn" userId="de49781e-0d39-4d83-a9dc-67eb948c27ef" providerId="ADAL" clId="{206A00EF-7823-49A9-BE4E-F711BC012CB1}" dt="2025-06-12T15:32:02.021" v="2157" actId="14100"/>
          <ac:picMkLst>
            <pc:docMk/>
            <pc:sldMk cId="4135301723" sldId="280"/>
            <ac:picMk id="9" creationId="{E3079861-85D8-1093-041C-6C49192BA0EA}"/>
          </ac:picMkLst>
        </pc:picChg>
      </pc:sldChg>
      <pc:sldChg chg="del">
        <pc:chgData name="Hundepool, Pepijn" userId="de49781e-0d39-4d83-a9dc-67eb948c27ef" providerId="ADAL" clId="{206A00EF-7823-49A9-BE4E-F711BC012CB1}" dt="2025-06-10T11:00:53.368" v="14" actId="47"/>
        <pc:sldMkLst>
          <pc:docMk/>
          <pc:sldMk cId="56629027" sldId="281"/>
        </pc:sldMkLst>
      </pc:sldChg>
      <pc:sldChg chg="addSp modSp new mod modNotesTx">
        <pc:chgData name="Hundepool, Pepijn" userId="de49781e-0d39-4d83-a9dc-67eb948c27ef" providerId="ADAL" clId="{206A00EF-7823-49A9-BE4E-F711BC012CB1}" dt="2025-06-12T15:41:54.115" v="2384" actId="1076"/>
        <pc:sldMkLst>
          <pc:docMk/>
          <pc:sldMk cId="1916625260" sldId="281"/>
        </pc:sldMkLst>
        <pc:spChg chg="mod">
          <ac:chgData name="Hundepool, Pepijn" userId="de49781e-0d39-4d83-a9dc-67eb948c27ef" providerId="ADAL" clId="{206A00EF-7823-49A9-BE4E-F711BC012CB1}" dt="2025-06-12T15:33:53.547" v="2191"/>
          <ac:spMkLst>
            <pc:docMk/>
            <pc:sldMk cId="1916625260" sldId="281"/>
            <ac:spMk id="2" creationId="{5AC933F0-EDDB-B89A-E23D-3E08AAFA3B16}"/>
          </ac:spMkLst>
        </pc:spChg>
        <pc:spChg chg="mod">
          <ac:chgData name="Hundepool, Pepijn" userId="de49781e-0d39-4d83-a9dc-67eb948c27ef" providerId="ADAL" clId="{206A00EF-7823-49A9-BE4E-F711BC012CB1}" dt="2025-06-12T15:40:27.355" v="2323" actId="20577"/>
          <ac:spMkLst>
            <pc:docMk/>
            <pc:sldMk cId="1916625260" sldId="281"/>
            <ac:spMk id="3" creationId="{D446FEBE-9B06-2AB0-7D60-E78F714E4C17}"/>
          </ac:spMkLst>
        </pc:spChg>
        <pc:spChg chg="add mod">
          <ac:chgData name="Hundepool, Pepijn" userId="de49781e-0d39-4d83-a9dc-67eb948c27ef" providerId="ADAL" clId="{206A00EF-7823-49A9-BE4E-F711BC012CB1}" dt="2025-06-12T15:41:54.115" v="2384" actId="1076"/>
          <ac:spMkLst>
            <pc:docMk/>
            <pc:sldMk cId="1916625260" sldId="281"/>
            <ac:spMk id="8" creationId="{B010E502-B2DF-BBB2-4E7B-64AC7E18FEDD}"/>
          </ac:spMkLst>
        </pc:spChg>
        <pc:picChg chg="add mod">
          <ac:chgData name="Hundepool, Pepijn" userId="de49781e-0d39-4d83-a9dc-67eb948c27ef" providerId="ADAL" clId="{206A00EF-7823-49A9-BE4E-F711BC012CB1}" dt="2025-06-12T15:40:50.085" v="2329" actId="1076"/>
          <ac:picMkLst>
            <pc:docMk/>
            <pc:sldMk cId="1916625260" sldId="281"/>
            <ac:picMk id="7" creationId="{B19B25D9-79D2-2D70-F4D4-0D9B30AC7C36}"/>
          </ac:picMkLst>
        </pc:picChg>
      </pc:sldChg>
      <pc:sldChg chg="del">
        <pc:chgData name="Hundepool, Pepijn" userId="de49781e-0d39-4d83-a9dc-67eb948c27ef" providerId="ADAL" clId="{206A00EF-7823-49A9-BE4E-F711BC012CB1}" dt="2025-06-10T11:00:53.939" v="15" actId="47"/>
        <pc:sldMkLst>
          <pc:docMk/>
          <pc:sldMk cId="1635089067" sldId="282"/>
        </pc:sldMkLst>
      </pc:sldChg>
      <pc:sldChg chg="addSp delSp modSp new mod modNotesTx">
        <pc:chgData name="Hundepool, Pepijn" userId="de49781e-0d39-4d83-a9dc-67eb948c27ef" providerId="ADAL" clId="{206A00EF-7823-49A9-BE4E-F711BC012CB1}" dt="2025-06-12T15:49:52.998" v="2564" actId="20577"/>
        <pc:sldMkLst>
          <pc:docMk/>
          <pc:sldMk cId="1809222136" sldId="282"/>
        </pc:sldMkLst>
        <pc:spChg chg="mod">
          <ac:chgData name="Hundepool, Pepijn" userId="de49781e-0d39-4d83-a9dc-67eb948c27ef" providerId="ADAL" clId="{206A00EF-7823-49A9-BE4E-F711BC012CB1}" dt="2025-06-12T15:36:00.030" v="2209"/>
          <ac:spMkLst>
            <pc:docMk/>
            <pc:sldMk cId="1809222136" sldId="282"/>
            <ac:spMk id="2" creationId="{D9480C31-80E3-641A-17EB-DFD233ED056C}"/>
          </ac:spMkLst>
        </pc:spChg>
        <pc:spChg chg="add mod">
          <ac:chgData name="Hundepool, Pepijn" userId="de49781e-0d39-4d83-a9dc-67eb948c27ef" providerId="ADAL" clId="{206A00EF-7823-49A9-BE4E-F711BC012CB1}" dt="2025-06-12T15:47:46.941" v="2448" actId="20577"/>
          <ac:spMkLst>
            <pc:docMk/>
            <pc:sldMk cId="1809222136" sldId="282"/>
            <ac:spMk id="10" creationId="{F1FE906A-7DFE-F63C-F625-F747809D2E39}"/>
          </ac:spMkLst>
        </pc:spChg>
        <pc:spChg chg="add mod">
          <ac:chgData name="Hundepool, Pepijn" userId="de49781e-0d39-4d83-a9dc-67eb948c27ef" providerId="ADAL" clId="{206A00EF-7823-49A9-BE4E-F711BC012CB1}" dt="2025-06-12T15:47:58.910" v="2458" actId="20577"/>
          <ac:spMkLst>
            <pc:docMk/>
            <pc:sldMk cId="1809222136" sldId="282"/>
            <ac:spMk id="11" creationId="{8226177F-014C-3023-2392-3B068E96E171}"/>
          </ac:spMkLst>
        </pc:spChg>
        <pc:spChg chg="add mod">
          <ac:chgData name="Hundepool, Pepijn" userId="de49781e-0d39-4d83-a9dc-67eb948c27ef" providerId="ADAL" clId="{206A00EF-7823-49A9-BE4E-F711BC012CB1}" dt="2025-06-12T15:49:06.839" v="2549" actId="20577"/>
          <ac:spMkLst>
            <pc:docMk/>
            <pc:sldMk cId="1809222136" sldId="282"/>
            <ac:spMk id="12" creationId="{3879E9EF-8464-91D7-91FD-31E24A3BF9D8}"/>
          </ac:spMkLst>
        </pc:spChg>
        <pc:picChg chg="add mod">
          <ac:chgData name="Hundepool, Pepijn" userId="de49781e-0d39-4d83-a9dc-67eb948c27ef" providerId="ADAL" clId="{206A00EF-7823-49A9-BE4E-F711BC012CB1}" dt="2025-06-12T15:47:09.063" v="2427" actId="14100"/>
          <ac:picMkLst>
            <pc:docMk/>
            <pc:sldMk cId="1809222136" sldId="282"/>
            <ac:picMk id="7" creationId="{5E832F77-0127-1271-503E-36AA81B43DED}"/>
          </ac:picMkLst>
        </pc:picChg>
        <pc:picChg chg="add mod">
          <ac:chgData name="Hundepool, Pepijn" userId="de49781e-0d39-4d83-a9dc-67eb948c27ef" providerId="ADAL" clId="{206A00EF-7823-49A9-BE4E-F711BC012CB1}" dt="2025-06-12T15:47:20.993" v="2430" actId="14100"/>
          <ac:picMkLst>
            <pc:docMk/>
            <pc:sldMk cId="1809222136" sldId="282"/>
            <ac:picMk id="9" creationId="{DEBF26F6-C6AD-094B-B68C-4A312A42D633}"/>
          </ac:picMkLst>
        </pc:picChg>
      </pc:sldChg>
      <pc:sldChg chg="modSp new mod modNotesTx">
        <pc:chgData name="Hundepool, Pepijn" userId="de49781e-0d39-4d83-a9dc-67eb948c27ef" providerId="ADAL" clId="{206A00EF-7823-49A9-BE4E-F711BC012CB1}" dt="2025-06-12T15:58:01.443" v="2708" actId="20577"/>
        <pc:sldMkLst>
          <pc:docMk/>
          <pc:sldMk cId="3180034268" sldId="283"/>
        </pc:sldMkLst>
        <pc:spChg chg="mod">
          <ac:chgData name="Hundepool, Pepijn" userId="de49781e-0d39-4d83-a9dc-67eb948c27ef" providerId="ADAL" clId="{206A00EF-7823-49A9-BE4E-F711BC012CB1}" dt="2025-06-12T15:50:03.862" v="2582" actId="20577"/>
          <ac:spMkLst>
            <pc:docMk/>
            <pc:sldMk cId="3180034268" sldId="283"/>
            <ac:spMk id="2" creationId="{DF7ABDC3-2484-E64E-9D13-90E8BC3FE132}"/>
          </ac:spMkLst>
        </pc:spChg>
        <pc:spChg chg="mod">
          <ac:chgData name="Hundepool, Pepijn" userId="de49781e-0d39-4d83-a9dc-67eb948c27ef" providerId="ADAL" clId="{206A00EF-7823-49A9-BE4E-F711BC012CB1}" dt="2025-06-12T15:58:01.443" v="2708" actId="20577"/>
          <ac:spMkLst>
            <pc:docMk/>
            <pc:sldMk cId="3180034268" sldId="283"/>
            <ac:spMk id="3" creationId="{00B96A7A-2F55-057D-DBB0-D92D8F026042}"/>
          </ac:spMkLst>
        </pc:spChg>
      </pc:sldChg>
      <pc:sldChg chg="addSp modSp new mod modNotesTx">
        <pc:chgData name="Hundepool, Pepijn" userId="de49781e-0d39-4d83-a9dc-67eb948c27ef" providerId="ADAL" clId="{206A00EF-7823-49A9-BE4E-F711BC012CB1}" dt="2025-06-12T16:31:27.932" v="3458" actId="1076"/>
        <pc:sldMkLst>
          <pc:docMk/>
          <pc:sldMk cId="1765096799" sldId="284"/>
        </pc:sldMkLst>
        <pc:spChg chg="mod">
          <ac:chgData name="Hundepool, Pepijn" userId="de49781e-0d39-4d83-a9dc-67eb948c27ef" providerId="ADAL" clId="{206A00EF-7823-49A9-BE4E-F711BC012CB1}" dt="2025-06-12T15:58:47.441" v="2710"/>
          <ac:spMkLst>
            <pc:docMk/>
            <pc:sldMk cId="1765096799" sldId="284"/>
            <ac:spMk id="2" creationId="{369B4EBC-A72A-0D40-CE53-17570743F347}"/>
          </ac:spMkLst>
        </pc:spChg>
        <pc:spChg chg="mod">
          <ac:chgData name="Hundepool, Pepijn" userId="de49781e-0d39-4d83-a9dc-67eb948c27ef" providerId="ADAL" clId="{206A00EF-7823-49A9-BE4E-F711BC012CB1}" dt="2025-06-12T16:31:27.932" v="3458" actId="1076"/>
          <ac:spMkLst>
            <pc:docMk/>
            <pc:sldMk cId="1765096799" sldId="284"/>
            <ac:spMk id="3" creationId="{A43BCF5E-A175-6878-EF54-DEC09F9CC896}"/>
          </ac:spMkLst>
        </pc:spChg>
        <pc:picChg chg="add mod">
          <ac:chgData name="Hundepool, Pepijn" userId="de49781e-0d39-4d83-a9dc-67eb948c27ef" providerId="ADAL" clId="{206A00EF-7823-49A9-BE4E-F711BC012CB1}" dt="2025-06-12T16:00:05.454" v="2731" actId="1076"/>
          <ac:picMkLst>
            <pc:docMk/>
            <pc:sldMk cId="1765096799" sldId="284"/>
            <ac:picMk id="7" creationId="{9769C94B-E009-47CC-C281-CA5255D78890}"/>
          </ac:picMkLst>
        </pc:picChg>
      </pc:sldChg>
      <pc:sldChg chg="addSp delSp modSp new mod modNotesTx">
        <pc:chgData name="Hundepool, Pepijn" userId="de49781e-0d39-4d83-a9dc-67eb948c27ef" providerId="ADAL" clId="{206A00EF-7823-49A9-BE4E-F711BC012CB1}" dt="2025-06-12T16:18:01.802" v="2953" actId="20577"/>
        <pc:sldMkLst>
          <pc:docMk/>
          <pc:sldMk cId="3095819562" sldId="285"/>
        </pc:sldMkLst>
        <pc:spChg chg="mod">
          <ac:chgData name="Hundepool, Pepijn" userId="de49781e-0d39-4d83-a9dc-67eb948c27ef" providerId="ADAL" clId="{206A00EF-7823-49A9-BE4E-F711BC012CB1}" dt="2025-06-12T16:12:14.952" v="2800" actId="20577"/>
          <ac:spMkLst>
            <pc:docMk/>
            <pc:sldMk cId="3095819562" sldId="285"/>
            <ac:spMk id="2" creationId="{AAAC9092-E56E-922F-FEB2-ECF7F65C1512}"/>
          </ac:spMkLst>
        </pc:spChg>
        <pc:spChg chg="mod">
          <ac:chgData name="Hundepool, Pepijn" userId="de49781e-0d39-4d83-a9dc-67eb948c27ef" providerId="ADAL" clId="{206A00EF-7823-49A9-BE4E-F711BC012CB1}" dt="2025-06-12T16:18:01.802" v="2953" actId="20577"/>
          <ac:spMkLst>
            <pc:docMk/>
            <pc:sldMk cId="3095819562" sldId="285"/>
            <ac:spMk id="3" creationId="{00001E0C-49D5-409B-BCCE-F67ACD6B0761}"/>
          </ac:spMkLst>
        </pc:spChg>
        <pc:picChg chg="add mod">
          <ac:chgData name="Hundepool, Pepijn" userId="de49781e-0d39-4d83-a9dc-67eb948c27ef" providerId="ADAL" clId="{206A00EF-7823-49A9-BE4E-F711BC012CB1}" dt="2025-06-12T16:16:53.674" v="2846" actId="1076"/>
          <ac:picMkLst>
            <pc:docMk/>
            <pc:sldMk cId="3095819562" sldId="285"/>
            <ac:picMk id="8" creationId="{FEA07752-11BA-C20C-6DBA-94A33CAD7453}"/>
          </ac:picMkLst>
        </pc:picChg>
      </pc:sldChg>
      <pc:sldChg chg="modSp new mod ord modNotesTx">
        <pc:chgData name="Hundepool, Pepijn" userId="de49781e-0d39-4d83-a9dc-67eb948c27ef" providerId="ADAL" clId="{206A00EF-7823-49A9-BE4E-F711BC012CB1}" dt="2025-06-12T16:20:06.475" v="3097"/>
        <pc:sldMkLst>
          <pc:docMk/>
          <pc:sldMk cId="897883007" sldId="286"/>
        </pc:sldMkLst>
        <pc:spChg chg="mod">
          <ac:chgData name="Hundepool, Pepijn" userId="de49781e-0d39-4d83-a9dc-67eb948c27ef" providerId="ADAL" clId="{206A00EF-7823-49A9-BE4E-F711BC012CB1}" dt="2025-06-12T16:20:03.354" v="3095" actId="20577"/>
          <ac:spMkLst>
            <pc:docMk/>
            <pc:sldMk cId="897883007" sldId="286"/>
            <ac:spMk id="2" creationId="{A21E433D-6E0A-BC57-7347-4FDE7927414A}"/>
          </ac:spMkLst>
        </pc:spChg>
        <pc:spChg chg="mod">
          <ac:chgData name="Hundepool, Pepijn" userId="de49781e-0d39-4d83-a9dc-67eb948c27ef" providerId="ADAL" clId="{206A00EF-7823-49A9-BE4E-F711BC012CB1}" dt="2025-06-12T16:19:57.041" v="3085" actId="20577"/>
          <ac:spMkLst>
            <pc:docMk/>
            <pc:sldMk cId="897883007" sldId="286"/>
            <ac:spMk id="3" creationId="{738FF836-D076-71B9-E69A-015135549511}"/>
          </ac:spMkLst>
        </pc:spChg>
      </pc:sldChg>
      <pc:sldChg chg="addSp modSp new mod ord modNotesTx">
        <pc:chgData name="Hundepool, Pepijn" userId="de49781e-0d39-4d83-a9dc-67eb948c27ef" providerId="ADAL" clId="{206A00EF-7823-49A9-BE4E-F711BC012CB1}" dt="2025-06-12T16:21:34.548" v="3162" actId="20577"/>
        <pc:sldMkLst>
          <pc:docMk/>
          <pc:sldMk cId="2913084022" sldId="287"/>
        </pc:sldMkLst>
        <pc:spChg chg="mod">
          <ac:chgData name="Hundepool, Pepijn" userId="de49781e-0d39-4d83-a9dc-67eb948c27ef" providerId="ADAL" clId="{206A00EF-7823-49A9-BE4E-F711BC012CB1}" dt="2025-06-12T16:20:30.741" v="3113" actId="20577"/>
          <ac:spMkLst>
            <pc:docMk/>
            <pc:sldMk cId="2913084022" sldId="287"/>
            <ac:spMk id="2" creationId="{85ADC797-9C20-ACEE-8322-01D1CA1A281B}"/>
          </ac:spMkLst>
        </pc:spChg>
        <pc:spChg chg="mod">
          <ac:chgData name="Hundepool, Pepijn" userId="de49781e-0d39-4d83-a9dc-67eb948c27ef" providerId="ADAL" clId="{206A00EF-7823-49A9-BE4E-F711BC012CB1}" dt="2025-06-12T16:21:34.548" v="3162" actId="20577"/>
          <ac:spMkLst>
            <pc:docMk/>
            <pc:sldMk cId="2913084022" sldId="287"/>
            <ac:spMk id="3" creationId="{08D14F5A-DEA0-85ED-9DDB-6A62CED34422}"/>
          </ac:spMkLst>
        </pc:spChg>
        <pc:picChg chg="add mod">
          <ac:chgData name="Hundepool, Pepijn" userId="de49781e-0d39-4d83-a9dc-67eb948c27ef" providerId="ADAL" clId="{206A00EF-7823-49A9-BE4E-F711BC012CB1}" dt="2025-06-12T16:21:19.639" v="3128" actId="1076"/>
          <ac:picMkLst>
            <pc:docMk/>
            <pc:sldMk cId="2913084022" sldId="287"/>
            <ac:picMk id="7" creationId="{03116C55-1BE9-BE06-7155-8EA12D8B4880}"/>
          </ac:picMkLst>
        </pc:picChg>
      </pc:sldChg>
      <pc:sldChg chg="modSp new mod modNotesTx">
        <pc:chgData name="Hundepool, Pepijn" userId="de49781e-0d39-4d83-a9dc-67eb948c27ef" providerId="ADAL" clId="{206A00EF-7823-49A9-BE4E-F711BC012CB1}" dt="2025-06-12T16:23:33.137" v="3226" actId="20577"/>
        <pc:sldMkLst>
          <pc:docMk/>
          <pc:sldMk cId="1254364816" sldId="288"/>
        </pc:sldMkLst>
        <pc:spChg chg="mod">
          <ac:chgData name="Hundepool, Pepijn" userId="de49781e-0d39-4d83-a9dc-67eb948c27ef" providerId="ADAL" clId="{206A00EF-7823-49A9-BE4E-F711BC012CB1}" dt="2025-06-12T16:23:15.231" v="3192" actId="20577"/>
          <ac:spMkLst>
            <pc:docMk/>
            <pc:sldMk cId="1254364816" sldId="288"/>
            <ac:spMk id="2" creationId="{F44A465D-B60C-BF1B-F6E4-177AAA544F04}"/>
          </ac:spMkLst>
        </pc:spChg>
        <pc:spChg chg="mod">
          <ac:chgData name="Hundepool, Pepijn" userId="de49781e-0d39-4d83-a9dc-67eb948c27ef" providerId="ADAL" clId="{206A00EF-7823-49A9-BE4E-F711BC012CB1}" dt="2025-06-12T16:23:33.137" v="3226" actId="20577"/>
          <ac:spMkLst>
            <pc:docMk/>
            <pc:sldMk cId="1254364816" sldId="288"/>
            <ac:spMk id="3" creationId="{2CA88C59-BB5C-1642-0634-F5C4D1C691FF}"/>
          </ac:spMkLst>
        </pc:spChg>
      </pc:sldChg>
      <pc:sldChg chg="addSp modSp new mod ord modNotesTx">
        <pc:chgData name="Hundepool, Pepijn" userId="de49781e-0d39-4d83-a9dc-67eb948c27ef" providerId="ADAL" clId="{206A00EF-7823-49A9-BE4E-F711BC012CB1}" dt="2025-06-12T16:26:48.623" v="3354" actId="20577"/>
        <pc:sldMkLst>
          <pc:docMk/>
          <pc:sldMk cId="2581284701" sldId="289"/>
        </pc:sldMkLst>
        <pc:spChg chg="mod">
          <ac:chgData name="Hundepool, Pepijn" userId="de49781e-0d39-4d83-a9dc-67eb948c27ef" providerId="ADAL" clId="{206A00EF-7823-49A9-BE4E-F711BC012CB1}" dt="2025-06-12T16:26:48.623" v="3354" actId="20577"/>
          <ac:spMkLst>
            <pc:docMk/>
            <pc:sldMk cId="2581284701" sldId="289"/>
            <ac:spMk id="2" creationId="{839A895A-4C6C-286F-1F6F-F7F6DF07C3FC}"/>
          </ac:spMkLst>
        </pc:spChg>
        <pc:spChg chg="mod">
          <ac:chgData name="Hundepool, Pepijn" userId="de49781e-0d39-4d83-a9dc-67eb948c27ef" providerId="ADAL" clId="{206A00EF-7823-49A9-BE4E-F711BC012CB1}" dt="2025-06-12T16:26:34.874" v="3341"/>
          <ac:spMkLst>
            <pc:docMk/>
            <pc:sldMk cId="2581284701" sldId="289"/>
            <ac:spMk id="3" creationId="{F5D9F2BB-3F99-748D-9DF2-53F2D03F39F1}"/>
          </ac:spMkLst>
        </pc:spChg>
        <pc:picChg chg="add mod">
          <ac:chgData name="Hundepool, Pepijn" userId="de49781e-0d39-4d83-a9dc-67eb948c27ef" providerId="ADAL" clId="{206A00EF-7823-49A9-BE4E-F711BC012CB1}" dt="2025-06-12T16:26:38.535" v="3342" actId="1076"/>
          <ac:picMkLst>
            <pc:docMk/>
            <pc:sldMk cId="2581284701" sldId="289"/>
            <ac:picMk id="7" creationId="{3C16BB26-2D38-A221-A6F9-382E4458FCB6}"/>
          </ac:picMkLst>
        </pc:picChg>
      </pc:sldChg>
      <pc:sldChg chg="modSp new mod modNotesTx">
        <pc:chgData name="Hundepool, Pepijn" userId="de49781e-0d39-4d83-a9dc-67eb948c27ef" providerId="ADAL" clId="{206A00EF-7823-49A9-BE4E-F711BC012CB1}" dt="2025-06-13T13:46:25.477" v="3771" actId="20577"/>
        <pc:sldMkLst>
          <pc:docMk/>
          <pc:sldMk cId="460449320" sldId="290"/>
        </pc:sldMkLst>
        <pc:spChg chg="mod">
          <ac:chgData name="Hundepool, Pepijn" userId="de49781e-0d39-4d83-a9dc-67eb948c27ef" providerId="ADAL" clId="{206A00EF-7823-49A9-BE4E-F711BC012CB1}" dt="2025-06-12T16:27:00.452" v="3362" actId="20577"/>
          <ac:spMkLst>
            <pc:docMk/>
            <pc:sldMk cId="460449320" sldId="290"/>
            <ac:spMk id="2" creationId="{1BD40C68-281A-9D37-C747-244F1C29631C}"/>
          </ac:spMkLst>
        </pc:spChg>
        <pc:spChg chg="mod">
          <ac:chgData name="Hundepool, Pepijn" userId="de49781e-0d39-4d83-a9dc-67eb948c27ef" providerId="ADAL" clId="{206A00EF-7823-49A9-BE4E-F711BC012CB1}" dt="2025-06-13T13:46:25.477" v="3771" actId="20577"/>
          <ac:spMkLst>
            <pc:docMk/>
            <pc:sldMk cId="460449320" sldId="290"/>
            <ac:spMk id="3" creationId="{2EF6DC8A-9011-C3C7-6DD2-6B2AE892CED5}"/>
          </ac:spMkLst>
        </pc:spChg>
      </pc:sldChg>
      <pc:sldChg chg="modSp new mod modNotesTx">
        <pc:chgData name="Hundepool, Pepijn" userId="de49781e-0d39-4d83-a9dc-67eb948c27ef" providerId="ADAL" clId="{206A00EF-7823-49A9-BE4E-F711BC012CB1}" dt="2025-06-13T13:43:15.333" v="3672" actId="20577"/>
        <pc:sldMkLst>
          <pc:docMk/>
          <pc:sldMk cId="2731438813" sldId="291"/>
        </pc:sldMkLst>
        <pc:spChg chg="mod">
          <ac:chgData name="Hundepool, Pepijn" userId="de49781e-0d39-4d83-a9dc-67eb948c27ef" providerId="ADAL" clId="{206A00EF-7823-49A9-BE4E-F711BC012CB1}" dt="2025-06-12T16:28:53.097" v="3429" actId="20577"/>
          <ac:spMkLst>
            <pc:docMk/>
            <pc:sldMk cId="2731438813" sldId="291"/>
            <ac:spMk id="2" creationId="{6DE82492-C3E2-E160-0EB3-76D75BCD2488}"/>
          </ac:spMkLst>
        </pc:spChg>
        <pc:spChg chg="mod">
          <ac:chgData name="Hundepool, Pepijn" userId="de49781e-0d39-4d83-a9dc-67eb948c27ef" providerId="ADAL" clId="{206A00EF-7823-49A9-BE4E-F711BC012CB1}" dt="2025-06-13T13:43:15.333" v="3672" actId="20577"/>
          <ac:spMkLst>
            <pc:docMk/>
            <pc:sldMk cId="2731438813" sldId="291"/>
            <ac:spMk id="3" creationId="{3FF070A1-958F-A028-F8AF-9C55C6F729DA}"/>
          </ac:spMkLst>
        </pc:spChg>
      </pc:sldChg>
      <pc:sldChg chg="modSp new mod modNotesTx">
        <pc:chgData name="Hundepool, Pepijn" userId="de49781e-0d39-4d83-a9dc-67eb948c27ef" providerId="ADAL" clId="{206A00EF-7823-49A9-BE4E-F711BC012CB1}" dt="2025-06-13T13:46:07.786" v="3770" actId="20577"/>
        <pc:sldMkLst>
          <pc:docMk/>
          <pc:sldMk cId="3259507433" sldId="292"/>
        </pc:sldMkLst>
        <pc:spChg chg="mod">
          <ac:chgData name="Hundepool, Pepijn" userId="de49781e-0d39-4d83-a9dc-67eb948c27ef" providerId="ADAL" clId="{206A00EF-7823-49A9-BE4E-F711BC012CB1}" dt="2025-06-13T13:43:39.980" v="3693" actId="20577"/>
          <ac:spMkLst>
            <pc:docMk/>
            <pc:sldMk cId="3259507433" sldId="292"/>
            <ac:spMk id="2" creationId="{E45D63D0-4737-E76B-1DF8-99648DB1A514}"/>
          </ac:spMkLst>
        </pc:spChg>
        <pc:spChg chg="mod">
          <ac:chgData name="Hundepool, Pepijn" userId="de49781e-0d39-4d83-a9dc-67eb948c27ef" providerId="ADAL" clId="{206A00EF-7823-49A9-BE4E-F711BC012CB1}" dt="2025-06-13T13:46:07.786" v="3770" actId="20577"/>
          <ac:spMkLst>
            <pc:docMk/>
            <pc:sldMk cId="3259507433" sldId="292"/>
            <ac:spMk id="3" creationId="{35EA0C9E-BF18-296F-0AA5-123E9B3A45A4}"/>
          </ac:spMkLst>
        </pc:spChg>
      </pc:sldChg>
      <pc:sldChg chg="modSp new mod modNotesTx">
        <pc:chgData name="Hundepool, Pepijn" userId="de49781e-0d39-4d83-a9dc-67eb948c27ef" providerId="ADAL" clId="{206A00EF-7823-49A9-BE4E-F711BC012CB1}" dt="2025-06-13T13:52:52.143" v="4010" actId="20577"/>
        <pc:sldMkLst>
          <pc:docMk/>
          <pc:sldMk cId="2760500592" sldId="293"/>
        </pc:sldMkLst>
        <pc:spChg chg="mod">
          <ac:chgData name="Hundepool, Pepijn" userId="de49781e-0d39-4d83-a9dc-67eb948c27ef" providerId="ADAL" clId="{206A00EF-7823-49A9-BE4E-F711BC012CB1}" dt="2025-06-13T13:46:49.963" v="3773" actId="20577"/>
          <ac:spMkLst>
            <pc:docMk/>
            <pc:sldMk cId="2760500592" sldId="293"/>
            <ac:spMk id="2" creationId="{630D5BBE-D1A2-08F0-1478-D9A3832AB4EB}"/>
          </ac:spMkLst>
        </pc:spChg>
        <pc:spChg chg="mod">
          <ac:chgData name="Hundepool, Pepijn" userId="de49781e-0d39-4d83-a9dc-67eb948c27ef" providerId="ADAL" clId="{206A00EF-7823-49A9-BE4E-F711BC012CB1}" dt="2025-06-13T13:52:52.143" v="4010" actId="20577"/>
          <ac:spMkLst>
            <pc:docMk/>
            <pc:sldMk cId="2760500592" sldId="293"/>
            <ac:spMk id="3" creationId="{D202E71C-C3F8-A7E5-75D1-B596EFA7EC58}"/>
          </ac:spMkLst>
        </pc:spChg>
      </pc:sldChg>
      <pc:sldChg chg="addSp delSp modSp new mod modNotesTx">
        <pc:chgData name="Hundepool, Pepijn" userId="de49781e-0d39-4d83-a9dc-67eb948c27ef" providerId="ADAL" clId="{206A00EF-7823-49A9-BE4E-F711BC012CB1}" dt="2025-06-13T14:12:31.088" v="4279" actId="20577"/>
        <pc:sldMkLst>
          <pc:docMk/>
          <pc:sldMk cId="3445925841" sldId="294"/>
        </pc:sldMkLst>
        <pc:spChg chg="mod">
          <ac:chgData name="Hundepool, Pepijn" userId="de49781e-0d39-4d83-a9dc-67eb948c27ef" providerId="ADAL" clId="{206A00EF-7823-49A9-BE4E-F711BC012CB1}" dt="2025-06-13T13:53:08.654" v="4012"/>
          <ac:spMkLst>
            <pc:docMk/>
            <pc:sldMk cId="3445925841" sldId="294"/>
            <ac:spMk id="2" creationId="{648271E8-91C7-FEC0-09E8-A2F464606BD2}"/>
          </ac:spMkLst>
        </pc:spChg>
        <pc:spChg chg="mod">
          <ac:chgData name="Hundepool, Pepijn" userId="de49781e-0d39-4d83-a9dc-67eb948c27ef" providerId="ADAL" clId="{206A00EF-7823-49A9-BE4E-F711BC012CB1}" dt="2025-06-13T14:12:18.485" v="4277" actId="14100"/>
          <ac:spMkLst>
            <pc:docMk/>
            <pc:sldMk cId="3445925841" sldId="294"/>
            <ac:spMk id="3" creationId="{2AF2A37E-AFA0-82EB-BED1-C6501D588841}"/>
          </ac:spMkLst>
        </pc:spChg>
        <pc:spChg chg="del">
          <ac:chgData name="Hundepool, Pepijn" userId="de49781e-0d39-4d83-a9dc-67eb948c27ef" providerId="ADAL" clId="{206A00EF-7823-49A9-BE4E-F711BC012CB1}" dt="2025-06-13T14:10:45.161" v="4218" actId="478"/>
          <ac:spMkLst>
            <pc:docMk/>
            <pc:sldMk cId="3445925841" sldId="294"/>
            <ac:spMk id="4" creationId="{E5CF5E0A-05A2-7D84-B460-EE9AC4763A63}"/>
          </ac:spMkLst>
        </pc:spChg>
        <pc:spChg chg="add mod">
          <ac:chgData name="Hundepool, Pepijn" userId="de49781e-0d39-4d83-a9dc-67eb948c27ef" providerId="ADAL" clId="{206A00EF-7823-49A9-BE4E-F711BC012CB1}" dt="2025-06-13T14:11:27.658" v="4244" actId="1076"/>
          <ac:spMkLst>
            <pc:docMk/>
            <pc:sldMk cId="3445925841" sldId="294"/>
            <ac:spMk id="12" creationId="{D6A7E1A2-BF3C-E466-147B-F94157C63F09}"/>
          </ac:spMkLst>
        </pc:spChg>
        <pc:spChg chg="add mod">
          <ac:chgData name="Hundepool, Pepijn" userId="de49781e-0d39-4d83-a9dc-67eb948c27ef" providerId="ADAL" clId="{206A00EF-7823-49A9-BE4E-F711BC012CB1}" dt="2025-06-13T14:11:50.488" v="4267" actId="1076"/>
          <ac:spMkLst>
            <pc:docMk/>
            <pc:sldMk cId="3445925841" sldId="294"/>
            <ac:spMk id="13" creationId="{9FCDB59C-2BCD-3DFB-986A-FB66ED3E6065}"/>
          </ac:spMkLst>
        </pc:spChg>
        <pc:spChg chg="add mod">
          <ac:chgData name="Hundepool, Pepijn" userId="de49781e-0d39-4d83-a9dc-67eb948c27ef" providerId="ADAL" clId="{206A00EF-7823-49A9-BE4E-F711BC012CB1}" dt="2025-06-13T14:12:03.046" v="4276" actId="1076"/>
          <ac:spMkLst>
            <pc:docMk/>
            <pc:sldMk cId="3445925841" sldId="294"/>
            <ac:spMk id="14" creationId="{FB6758DA-200A-0CE1-4435-5A8A4ADC24F4}"/>
          </ac:spMkLst>
        </pc:spChg>
        <pc:picChg chg="add mod">
          <ac:chgData name="Hundepool, Pepijn" userId="de49781e-0d39-4d83-a9dc-67eb948c27ef" providerId="ADAL" clId="{206A00EF-7823-49A9-BE4E-F711BC012CB1}" dt="2025-06-13T14:10:33.313" v="4217" actId="1076"/>
          <ac:picMkLst>
            <pc:docMk/>
            <pc:sldMk cId="3445925841" sldId="294"/>
            <ac:picMk id="7" creationId="{DC0362D5-5CE3-7161-2501-0A42E3DF131A}"/>
          </ac:picMkLst>
        </pc:picChg>
        <pc:picChg chg="add mod">
          <ac:chgData name="Hundepool, Pepijn" userId="de49781e-0d39-4d83-a9dc-67eb948c27ef" providerId="ADAL" clId="{206A00EF-7823-49A9-BE4E-F711BC012CB1}" dt="2025-06-13T14:10:21.792" v="4214" actId="14100"/>
          <ac:picMkLst>
            <pc:docMk/>
            <pc:sldMk cId="3445925841" sldId="294"/>
            <ac:picMk id="9" creationId="{AAF2F021-2882-55C0-03BE-3613779DE673}"/>
          </ac:picMkLst>
        </pc:picChg>
        <pc:picChg chg="add mod">
          <ac:chgData name="Hundepool, Pepijn" userId="de49781e-0d39-4d83-a9dc-67eb948c27ef" providerId="ADAL" clId="{206A00EF-7823-49A9-BE4E-F711BC012CB1}" dt="2025-06-13T14:10:29.134" v="4216" actId="14100"/>
          <ac:picMkLst>
            <pc:docMk/>
            <pc:sldMk cId="3445925841" sldId="294"/>
            <ac:picMk id="11" creationId="{5DED8805-E7D0-C245-FBB6-1C6FA5538AE2}"/>
          </ac:picMkLst>
        </pc:picChg>
      </pc:sldChg>
      <pc:sldChg chg="modSp new mod modNotesTx">
        <pc:chgData name="Hundepool, Pepijn" userId="de49781e-0d39-4d83-a9dc-67eb948c27ef" providerId="ADAL" clId="{206A00EF-7823-49A9-BE4E-F711BC012CB1}" dt="2025-06-13T14:15:10.919" v="4435" actId="20577"/>
        <pc:sldMkLst>
          <pc:docMk/>
          <pc:sldMk cId="1266327594" sldId="295"/>
        </pc:sldMkLst>
        <pc:spChg chg="mod">
          <ac:chgData name="Hundepool, Pepijn" userId="de49781e-0d39-4d83-a9dc-67eb948c27ef" providerId="ADAL" clId="{206A00EF-7823-49A9-BE4E-F711BC012CB1}" dt="2025-06-13T14:12:37.636" v="4281"/>
          <ac:spMkLst>
            <pc:docMk/>
            <pc:sldMk cId="1266327594" sldId="295"/>
            <ac:spMk id="2" creationId="{3A0FC0A7-0E89-437C-A384-44D05856D1DF}"/>
          </ac:spMkLst>
        </pc:spChg>
        <pc:spChg chg="mod">
          <ac:chgData name="Hundepool, Pepijn" userId="de49781e-0d39-4d83-a9dc-67eb948c27ef" providerId="ADAL" clId="{206A00EF-7823-49A9-BE4E-F711BC012CB1}" dt="2025-06-13T14:15:10.919" v="4435" actId="20577"/>
          <ac:spMkLst>
            <pc:docMk/>
            <pc:sldMk cId="1266327594" sldId="295"/>
            <ac:spMk id="3" creationId="{AC880CE7-B311-C95D-4803-3B301E974DEA}"/>
          </ac:spMkLst>
        </pc:spChg>
      </pc:sldChg>
      <pc:sldChg chg="addSp delSp modSp new mod modNotesTx">
        <pc:chgData name="Hundepool, Pepijn" userId="de49781e-0d39-4d83-a9dc-67eb948c27ef" providerId="ADAL" clId="{206A00EF-7823-49A9-BE4E-F711BC012CB1}" dt="2025-06-14T15:04:41.779" v="4859" actId="20577"/>
        <pc:sldMkLst>
          <pc:docMk/>
          <pc:sldMk cId="3978287598" sldId="296"/>
        </pc:sldMkLst>
        <pc:spChg chg="mod">
          <ac:chgData name="Hundepool, Pepijn" userId="de49781e-0d39-4d83-a9dc-67eb948c27ef" providerId="ADAL" clId="{206A00EF-7823-49A9-BE4E-F711BC012CB1}" dt="2025-06-13T14:15:38.159" v="4439" actId="20577"/>
          <ac:spMkLst>
            <pc:docMk/>
            <pc:sldMk cId="3978287598" sldId="296"/>
            <ac:spMk id="2" creationId="{55F76196-4CE0-EDEB-4C1D-70EFE72F270B}"/>
          </ac:spMkLst>
        </pc:spChg>
        <pc:spChg chg="del">
          <ac:chgData name="Hundepool, Pepijn" userId="de49781e-0d39-4d83-a9dc-67eb948c27ef" providerId="ADAL" clId="{206A00EF-7823-49A9-BE4E-F711BC012CB1}" dt="2025-06-13T14:29:14.450" v="4448" actId="931"/>
          <ac:spMkLst>
            <pc:docMk/>
            <pc:sldMk cId="3978287598" sldId="296"/>
            <ac:spMk id="3" creationId="{6B9E2199-614B-96C1-357B-0F3D27219568}"/>
          </ac:spMkLst>
        </pc:spChg>
        <pc:spChg chg="add mod">
          <ac:chgData name="Hundepool, Pepijn" userId="de49781e-0d39-4d83-a9dc-67eb948c27ef" providerId="ADAL" clId="{206A00EF-7823-49A9-BE4E-F711BC012CB1}" dt="2025-06-13T14:30:28.314" v="4498" actId="20577"/>
          <ac:spMkLst>
            <pc:docMk/>
            <pc:sldMk cId="3978287598" sldId="296"/>
            <ac:spMk id="10" creationId="{CBA3653D-0DD3-A637-372F-7BB52B0A08AB}"/>
          </ac:spMkLst>
        </pc:spChg>
        <pc:spChg chg="add mod">
          <ac:chgData name="Hundepool, Pepijn" userId="de49781e-0d39-4d83-a9dc-67eb948c27ef" providerId="ADAL" clId="{206A00EF-7823-49A9-BE4E-F711BC012CB1}" dt="2025-06-14T15:04:23.405" v="4850" actId="20577"/>
          <ac:spMkLst>
            <pc:docMk/>
            <pc:sldMk cId="3978287598" sldId="296"/>
            <ac:spMk id="11" creationId="{AA7DFA14-4E78-6ADD-6E5A-C2C7323498DF}"/>
          </ac:spMkLst>
        </pc:spChg>
        <pc:spChg chg="add mod">
          <ac:chgData name="Hundepool, Pepijn" userId="de49781e-0d39-4d83-a9dc-67eb948c27ef" providerId="ADAL" clId="{206A00EF-7823-49A9-BE4E-F711BC012CB1}" dt="2025-06-14T15:04:41.779" v="4859" actId="20577"/>
          <ac:spMkLst>
            <pc:docMk/>
            <pc:sldMk cId="3978287598" sldId="296"/>
            <ac:spMk id="12" creationId="{CF085E47-2264-26F8-6A8F-8C30FB131E92}"/>
          </ac:spMkLst>
        </pc:spChg>
        <pc:picChg chg="add mod">
          <ac:chgData name="Hundepool, Pepijn" userId="de49781e-0d39-4d83-a9dc-67eb948c27ef" providerId="ADAL" clId="{206A00EF-7823-49A9-BE4E-F711BC012CB1}" dt="2025-06-13T14:29:28.783" v="4455" actId="1076"/>
          <ac:picMkLst>
            <pc:docMk/>
            <pc:sldMk cId="3978287598" sldId="296"/>
            <ac:picMk id="7" creationId="{0557F0F9-CE06-5F9A-38A9-920A7CA9F9E2}"/>
          </ac:picMkLst>
        </pc:picChg>
        <pc:picChg chg="add mod">
          <ac:chgData name="Hundepool, Pepijn" userId="de49781e-0d39-4d83-a9dc-67eb948c27ef" providerId="ADAL" clId="{206A00EF-7823-49A9-BE4E-F711BC012CB1}" dt="2025-06-14T15:04:34.986" v="4854" actId="1076"/>
          <ac:picMkLst>
            <pc:docMk/>
            <pc:sldMk cId="3978287598" sldId="296"/>
            <ac:picMk id="9" creationId="{D557949D-AF48-5F7D-4925-05F3AACF2809}"/>
          </ac:picMkLst>
        </pc:picChg>
      </pc:sldChg>
      <pc:sldChg chg="modSp new mod modNotesTx">
        <pc:chgData name="Hundepool, Pepijn" userId="de49781e-0d39-4d83-a9dc-67eb948c27ef" providerId="ADAL" clId="{206A00EF-7823-49A9-BE4E-F711BC012CB1}" dt="2025-06-13T14:33:02.359" v="4600" actId="14100"/>
        <pc:sldMkLst>
          <pc:docMk/>
          <pc:sldMk cId="2651306679" sldId="297"/>
        </pc:sldMkLst>
        <pc:spChg chg="mod">
          <ac:chgData name="Hundepool, Pepijn" userId="de49781e-0d39-4d83-a9dc-67eb948c27ef" providerId="ADAL" clId="{206A00EF-7823-49A9-BE4E-F711BC012CB1}" dt="2025-06-13T14:30:43.098" v="4500"/>
          <ac:spMkLst>
            <pc:docMk/>
            <pc:sldMk cId="2651306679" sldId="297"/>
            <ac:spMk id="2" creationId="{C3DA2694-BF0F-E86B-EA17-F3286EDD6FC8}"/>
          </ac:spMkLst>
        </pc:spChg>
        <pc:spChg chg="mod">
          <ac:chgData name="Hundepool, Pepijn" userId="de49781e-0d39-4d83-a9dc-67eb948c27ef" providerId="ADAL" clId="{206A00EF-7823-49A9-BE4E-F711BC012CB1}" dt="2025-06-13T14:33:02.359" v="4600" actId="14100"/>
          <ac:spMkLst>
            <pc:docMk/>
            <pc:sldMk cId="2651306679" sldId="297"/>
            <ac:spMk id="3" creationId="{207B0AA7-354C-DCDE-62A4-4DCFAAB022F3}"/>
          </ac:spMkLst>
        </pc:spChg>
      </pc:sldChg>
      <pc:sldChg chg="addSp delSp modSp new mod modNotesTx">
        <pc:chgData name="Hundepool, Pepijn" userId="de49781e-0d39-4d83-a9dc-67eb948c27ef" providerId="ADAL" clId="{206A00EF-7823-49A9-BE4E-F711BC012CB1}" dt="2025-06-14T15:05:14.092" v="4888" actId="20577"/>
        <pc:sldMkLst>
          <pc:docMk/>
          <pc:sldMk cId="565565045" sldId="298"/>
        </pc:sldMkLst>
        <pc:spChg chg="mod">
          <ac:chgData name="Hundepool, Pepijn" userId="de49781e-0d39-4d83-a9dc-67eb948c27ef" providerId="ADAL" clId="{206A00EF-7823-49A9-BE4E-F711BC012CB1}" dt="2025-06-14T14:36:27.047" v="4730" actId="20577"/>
          <ac:spMkLst>
            <pc:docMk/>
            <pc:sldMk cId="565565045" sldId="298"/>
            <ac:spMk id="2" creationId="{D51509A2-F4B9-E002-4BCB-88BC2D1FD88E}"/>
          </ac:spMkLst>
        </pc:spChg>
        <pc:spChg chg="del">
          <ac:chgData name="Hundepool, Pepijn" userId="de49781e-0d39-4d83-a9dc-67eb948c27ef" providerId="ADAL" clId="{206A00EF-7823-49A9-BE4E-F711BC012CB1}" dt="2025-06-14T14:34:22.465" v="4670" actId="931"/>
          <ac:spMkLst>
            <pc:docMk/>
            <pc:sldMk cId="565565045" sldId="298"/>
            <ac:spMk id="3" creationId="{B8DC7F71-9F73-61FA-3AED-7E09639E5974}"/>
          </ac:spMkLst>
        </pc:spChg>
        <pc:spChg chg="add mod">
          <ac:chgData name="Hundepool, Pepijn" userId="de49781e-0d39-4d83-a9dc-67eb948c27ef" providerId="ADAL" clId="{206A00EF-7823-49A9-BE4E-F711BC012CB1}" dt="2025-06-14T15:05:03.675" v="4879" actId="20577"/>
          <ac:spMkLst>
            <pc:docMk/>
            <pc:sldMk cId="565565045" sldId="298"/>
            <ac:spMk id="12" creationId="{C779890B-F421-39C2-D081-DE46A6B5D48F}"/>
          </ac:spMkLst>
        </pc:spChg>
        <pc:spChg chg="add mod">
          <ac:chgData name="Hundepool, Pepijn" userId="de49781e-0d39-4d83-a9dc-67eb948c27ef" providerId="ADAL" clId="{206A00EF-7823-49A9-BE4E-F711BC012CB1}" dt="2025-06-14T15:05:14.092" v="4888" actId="20577"/>
          <ac:spMkLst>
            <pc:docMk/>
            <pc:sldMk cId="565565045" sldId="298"/>
            <ac:spMk id="13" creationId="{71B38159-09A1-C4A4-1282-0B930C12351F}"/>
          </ac:spMkLst>
        </pc:spChg>
        <pc:picChg chg="add mod">
          <ac:chgData name="Hundepool, Pepijn" userId="de49781e-0d39-4d83-a9dc-67eb948c27ef" providerId="ADAL" clId="{206A00EF-7823-49A9-BE4E-F711BC012CB1}" dt="2025-06-14T14:34:41.951" v="4675" actId="1076"/>
          <ac:picMkLst>
            <pc:docMk/>
            <pc:sldMk cId="565565045" sldId="298"/>
            <ac:picMk id="7" creationId="{FA1C593E-5C56-BB8A-C7B8-A7FB414D124E}"/>
          </ac:picMkLst>
        </pc:picChg>
        <pc:picChg chg="add mod">
          <ac:chgData name="Hundepool, Pepijn" userId="de49781e-0d39-4d83-a9dc-67eb948c27ef" providerId="ADAL" clId="{206A00EF-7823-49A9-BE4E-F711BC012CB1}" dt="2025-06-14T14:35:23.319" v="4686" actId="1076"/>
          <ac:picMkLst>
            <pc:docMk/>
            <pc:sldMk cId="565565045" sldId="298"/>
            <ac:picMk id="9" creationId="{AB6897EE-D683-2D4B-5DDC-78053D9B0079}"/>
          </ac:picMkLst>
        </pc:picChg>
        <pc:picChg chg="add mod">
          <ac:chgData name="Hundepool, Pepijn" userId="de49781e-0d39-4d83-a9dc-67eb948c27ef" providerId="ADAL" clId="{206A00EF-7823-49A9-BE4E-F711BC012CB1}" dt="2025-06-14T14:35:21.348" v="4685" actId="1076"/>
          <ac:picMkLst>
            <pc:docMk/>
            <pc:sldMk cId="565565045" sldId="298"/>
            <ac:picMk id="11" creationId="{49FBED14-9843-DBF5-C9D3-855396CD4A2C}"/>
          </ac:picMkLst>
        </pc:picChg>
      </pc:sldChg>
      <pc:sldChg chg="addSp delSp modSp new mod modNotesTx">
        <pc:chgData name="Hundepool, Pepijn" userId="de49781e-0d39-4d83-a9dc-67eb948c27ef" providerId="ADAL" clId="{206A00EF-7823-49A9-BE4E-F711BC012CB1}" dt="2025-06-14T15:07:15.522" v="5122" actId="20577"/>
        <pc:sldMkLst>
          <pc:docMk/>
          <pc:sldMk cId="1739297253" sldId="299"/>
        </pc:sldMkLst>
        <pc:spChg chg="mod">
          <ac:chgData name="Hundepool, Pepijn" userId="de49781e-0d39-4d83-a9dc-67eb948c27ef" providerId="ADAL" clId="{206A00EF-7823-49A9-BE4E-F711BC012CB1}" dt="2025-06-14T14:36:32.931" v="4747" actId="20577"/>
          <ac:spMkLst>
            <pc:docMk/>
            <pc:sldMk cId="1739297253" sldId="299"/>
            <ac:spMk id="2" creationId="{06AFC0AD-5424-E05E-2586-9BF4D79D213F}"/>
          </ac:spMkLst>
        </pc:spChg>
        <pc:spChg chg="del">
          <ac:chgData name="Hundepool, Pepijn" userId="de49781e-0d39-4d83-a9dc-67eb948c27ef" providerId="ADAL" clId="{206A00EF-7823-49A9-BE4E-F711BC012CB1}" dt="2025-06-14T15:03:09.633" v="4792" actId="931"/>
          <ac:spMkLst>
            <pc:docMk/>
            <pc:sldMk cId="1739297253" sldId="299"/>
            <ac:spMk id="3" creationId="{F55D337A-FD37-7D5C-A4D6-084318AB9044}"/>
          </ac:spMkLst>
        </pc:spChg>
        <pc:picChg chg="add mod">
          <ac:chgData name="Hundepool, Pepijn" userId="de49781e-0d39-4d83-a9dc-67eb948c27ef" providerId="ADAL" clId="{206A00EF-7823-49A9-BE4E-F711BC012CB1}" dt="2025-06-14T15:06:08.424" v="4890" actId="14100"/>
          <ac:picMkLst>
            <pc:docMk/>
            <pc:sldMk cId="1739297253" sldId="299"/>
            <ac:picMk id="7" creationId="{973EB48D-203D-3BA8-488B-2162457F92B3}"/>
          </ac:picMkLst>
        </pc:picChg>
        <pc:picChg chg="add mod">
          <ac:chgData name="Hundepool, Pepijn" userId="de49781e-0d39-4d83-a9dc-67eb948c27ef" providerId="ADAL" clId="{206A00EF-7823-49A9-BE4E-F711BC012CB1}" dt="2025-06-14T15:03:31.702" v="4812" actId="1036"/>
          <ac:picMkLst>
            <pc:docMk/>
            <pc:sldMk cId="1739297253" sldId="299"/>
            <ac:picMk id="9" creationId="{D70B0327-F458-DB13-F7EE-01595B94AC2A}"/>
          </ac:picMkLst>
        </pc:picChg>
      </pc:sldChg>
      <pc:sldChg chg="addSp delSp modSp new mod modNotesTx">
        <pc:chgData name="Hundepool, Pepijn" userId="de49781e-0d39-4d83-a9dc-67eb948c27ef" providerId="ADAL" clId="{206A00EF-7823-49A9-BE4E-F711BC012CB1}" dt="2025-06-14T15:12:29.749" v="5206" actId="1076"/>
        <pc:sldMkLst>
          <pc:docMk/>
          <pc:sldMk cId="3720363463" sldId="300"/>
        </pc:sldMkLst>
        <pc:spChg chg="mod">
          <ac:chgData name="Hundepool, Pepijn" userId="de49781e-0d39-4d83-a9dc-67eb948c27ef" providerId="ADAL" clId="{206A00EF-7823-49A9-BE4E-F711BC012CB1}" dt="2025-06-14T15:07:28.203" v="5127" actId="20577"/>
          <ac:spMkLst>
            <pc:docMk/>
            <pc:sldMk cId="3720363463" sldId="300"/>
            <ac:spMk id="2" creationId="{9A40DCEF-42AD-2FC5-58A9-0C38404ECFCC}"/>
          </ac:spMkLst>
        </pc:spChg>
        <pc:spChg chg="del">
          <ac:chgData name="Hundepool, Pepijn" userId="de49781e-0d39-4d83-a9dc-67eb948c27ef" providerId="ADAL" clId="{206A00EF-7823-49A9-BE4E-F711BC012CB1}" dt="2025-06-14T15:09:20.772" v="5153" actId="931"/>
          <ac:spMkLst>
            <pc:docMk/>
            <pc:sldMk cId="3720363463" sldId="300"/>
            <ac:spMk id="3" creationId="{AB660F83-F1B3-26F0-1243-C3B17164C085}"/>
          </ac:spMkLst>
        </pc:spChg>
        <pc:spChg chg="add del mod">
          <ac:chgData name="Hundepool, Pepijn" userId="de49781e-0d39-4d83-a9dc-67eb948c27ef" providerId="ADAL" clId="{206A00EF-7823-49A9-BE4E-F711BC012CB1}" dt="2025-06-14T15:09:36.176" v="5157" actId="931"/>
          <ac:spMkLst>
            <pc:docMk/>
            <pc:sldMk cId="3720363463" sldId="300"/>
            <ac:spMk id="9" creationId="{10151FBC-BC1C-C224-4490-05D12F10BC47}"/>
          </ac:spMkLst>
        </pc:spChg>
        <pc:spChg chg="add del mod">
          <ac:chgData name="Hundepool, Pepijn" userId="de49781e-0d39-4d83-a9dc-67eb948c27ef" providerId="ADAL" clId="{206A00EF-7823-49A9-BE4E-F711BC012CB1}" dt="2025-06-14T15:09:46.520" v="5161" actId="931"/>
          <ac:spMkLst>
            <pc:docMk/>
            <pc:sldMk cId="3720363463" sldId="300"/>
            <ac:spMk id="13" creationId="{2255A99D-646A-73D4-DCE3-26308F2C61C7}"/>
          </ac:spMkLst>
        </pc:spChg>
        <pc:spChg chg="add del mod">
          <ac:chgData name="Hundepool, Pepijn" userId="de49781e-0d39-4d83-a9dc-67eb948c27ef" providerId="ADAL" clId="{206A00EF-7823-49A9-BE4E-F711BC012CB1}" dt="2025-06-14T15:09:53.883" v="5165" actId="931"/>
          <ac:spMkLst>
            <pc:docMk/>
            <pc:sldMk cId="3720363463" sldId="300"/>
            <ac:spMk id="17" creationId="{497D3B55-6882-39AE-F62A-61DBA6C046CE}"/>
          </ac:spMkLst>
        </pc:spChg>
        <pc:spChg chg="add mod">
          <ac:chgData name="Hundepool, Pepijn" userId="de49781e-0d39-4d83-a9dc-67eb948c27ef" providerId="ADAL" clId="{206A00EF-7823-49A9-BE4E-F711BC012CB1}" dt="2025-06-14T15:12:18.741" v="5204" actId="1076"/>
          <ac:spMkLst>
            <pc:docMk/>
            <pc:sldMk cId="3720363463" sldId="300"/>
            <ac:spMk id="21" creationId="{DB5CACAF-18D5-9415-3024-BAA5EDFED51E}"/>
          </ac:spMkLst>
        </pc:spChg>
        <pc:spChg chg="add mod">
          <ac:chgData name="Hundepool, Pepijn" userId="de49781e-0d39-4d83-a9dc-67eb948c27ef" providerId="ADAL" clId="{206A00EF-7823-49A9-BE4E-F711BC012CB1}" dt="2025-06-14T15:12:29.749" v="5206" actId="1076"/>
          <ac:spMkLst>
            <pc:docMk/>
            <pc:sldMk cId="3720363463" sldId="300"/>
            <ac:spMk id="24" creationId="{A6CCF113-02D1-051D-564D-1AB0B536D29D}"/>
          </ac:spMkLst>
        </pc:spChg>
        <pc:picChg chg="add del mod">
          <ac:chgData name="Hundepool, Pepijn" userId="de49781e-0d39-4d83-a9dc-67eb948c27ef" providerId="ADAL" clId="{206A00EF-7823-49A9-BE4E-F711BC012CB1}" dt="2025-06-14T15:09:28.175" v="5156" actId="478"/>
          <ac:picMkLst>
            <pc:docMk/>
            <pc:sldMk cId="3720363463" sldId="300"/>
            <ac:picMk id="7" creationId="{0D5C5ECA-3CDD-7AA1-AF1B-4675595E81F0}"/>
          </ac:picMkLst>
        </pc:picChg>
        <pc:picChg chg="add del mod">
          <ac:chgData name="Hundepool, Pepijn" userId="de49781e-0d39-4d83-a9dc-67eb948c27ef" providerId="ADAL" clId="{206A00EF-7823-49A9-BE4E-F711BC012CB1}" dt="2025-06-14T15:09:40.562" v="5160" actId="478"/>
          <ac:picMkLst>
            <pc:docMk/>
            <pc:sldMk cId="3720363463" sldId="300"/>
            <ac:picMk id="11" creationId="{CE8DCA7D-5FAD-3252-3E43-0107B71461EB}"/>
          </ac:picMkLst>
        </pc:picChg>
        <pc:picChg chg="add del mod">
          <ac:chgData name="Hundepool, Pepijn" userId="de49781e-0d39-4d83-a9dc-67eb948c27ef" providerId="ADAL" clId="{206A00EF-7823-49A9-BE4E-F711BC012CB1}" dt="2025-06-14T15:09:48.806" v="5164" actId="478"/>
          <ac:picMkLst>
            <pc:docMk/>
            <pc:sldMk cId="3720363463" sldId="300"/>
            <ac:picMk id="15" creationId="{8E79B46E-9CF3-C0AA-C66D-3C5600D5F484}"/>
          </ac:picMkLst>
        </pc:picChg>
        <pc:picChg chg="add mod">
          <ac:chgData name="Hundepool, Pepijn" userId="de49781e-0d39-4d83-a9dc-67eb948c27ef" providerId="ADAL" clId="{206A00EF-7823-49A9-BE4E-F711BC012CB1}" dt="2025-06-14T15:12:09.969" v="5203" actId="1076"/>
          <ac:picMkLst>
            <pc:docMk/>
            <pc:sldMk cId="3720363463" sldId="300"/>
            <ac:picMk id="19" creationId="{31809637-9F09-92F0-0EE2-57C7BC00702B}"/>
          </ac:picMkLst>
        </pc:picChg>
        <pc:picChg chg="add mod">
          <ac:chgData name="Hundepool, Pepijn" userId="de49781e-0d39-4d83-a9dc-67eb948c27ef" providerId="ADAL" clId="{206A00EF-7823-49A9-BE4E-F711BC012CB1}" dt="2025-06-14T15:10:12.167" v="5173" actId="1076"/>
          <ac:picMkLst>
            <pc:docMk/>
            <pc:sldMk cId="3720363463" sldId="300"/>
            <ac:picMk id="20" creationId="{D2CBE722-09BD-ED30-B218-E59F35A43BD8}"/>
          </ac:picMkLst>
        </pc:picChg>
        <pc:picChg chg="add mod">
          <ac:chgData name="Hundepool, Pepijn" userId="de49781e-0d39-4d83-a9dc-67eb948c27ef" providerId="ADAL" clId="{206A00EF-7823-49A9-BE4E-F711BC012CB1}" dt="2025-06-14T15:12:01.866" v="5201" actId="1076"/>
          <ac:picMkLst>
            <pc:docMk/>
            <pc:sldMk cId="3720363463" sldId="300"/>
            <ac:picMk id="23" creationId="{0DF77335-E2E7-E91A-4235-4FC6B8A4CF1C}"/>
          </ac:picMkLst>
        </pc:picChg>
      </pc:sldChg>
      <pc:sldChg chg="addSp delSp modSp new mod">
        <pc:chgData name="Hundepool, Pepijn" userId="de49781e-0d39-4d83-a9dc-67eb948c27ef" providerId="ADAL" clId="{206A00EF-7823-49A9-BE4E-F711BC012CB1}" dt="2025-06-14T15:11:21.242" v="5195" actId="1076"/>
        <pc:sldMkLst>
          <pc:docMk/>
          <pc:sldMk cId="1676287250" sldId="301"/>
        </pc:sldMkLst>
        <pc:spChg chg="mod">
          <ac:chgData name="Hundepool, Pepijn" userId="de49781e-0d39-4d83-a9dc-67eb948c27ef" providerId="ADAL" clId="{206A00EF-7823-49A9-BE4E-F711BC012CB1}" dt="2025-06-14T15:08:50.714" v="5151" actId="20577"/>
          <ac:spMkLst>
            <pc:docMk/>
            <pc:sldMk cId="1676287250" sldId="301"/>
            <ac:spMk id="2" creationId="{B5E74ACC-D28F-E9DA-FE5E-3C214CAF0DA9}"/>
          </ac:spMkLst>
        </pc:spChg>
        <pc:spChg chg="del">
          <ac:chgData name="Hundepool, Pepijn" userId="de49781e-0d39-4d83-a9dc-67eb948c27ef" providerId="ADAL" clId="{206A00EF-7823-49A9-BE4E-F711BC012CB1}" dt="2025-06-14T15:10:41.647" v="5177" actId="931"/>
          <ac:spMkLst>
            <pc:docMk/>
            <pc:sldMk cId="1676287250" sldId="301"/>
            <ac:spMk id="3" creationId="{C933EFF4-C78B-5893-4551-E1582B4772C8}"/>
          </ac:spMkLst>
        </pc:spChg>
        <pc:picChg chg="add mod">
          <ac:chgData name="Hundepool, Pepijn" userId="de49781e-0d39-4d83-a9dc-67eb948c27ef" providerId="ADAL" clId="{206A00EF-7823-49A9-BE4E-F711BC012CB1}" dt="2025-06-14T15:11:21.242" v="5195" actId="1076"/>
          <ac:picMkLst>
            <pc:docMk/>
            <pc:sldMk cId="1676287250" sldId="301"/>
            <ac:picMk id="7" creationId="{DFE22CEE-6CFF-9547-DE39-B88FDF858783}"/>
          </ac:picMkLst>
        </pc:picChg>
        <pc:picChg chg="add del mod">
          <ac:chgData name="Hundepool, Pepijn" userId="de49781e-0d39-4d83-a9dc-67eb948c27ef" providerId="ADAL" clId="{206A00EF-7823-49A9-BE4E-F711BC012CB1}" dt="2025-06-14T15:10:54.610" v="5184" actId="478"/>
          <ac:picMkLst>
            <pc:docMk/>
            <pc:sldMk cId="1676287250" sldId="301"/>
            <ac:picMk id="9" creationId="{6C36B68A-22D1-32E9-460B-52F2FE9248B8}"/>
          </ac:picMkLst>
        </pc:picChg>
        <pc:picChg chg="add del mod">
          <ac:chgData name="Hundepool, Pepijn" userId="de49781e-0d39-4d83-a9dc-67eb948c27ef" providerId="ADAL" clId="{206A00EF-7823-49A9-BE4E-F711BC012CB1}" dt="2025-06-14T15:11:05.358" v="5188" actId="478"/>
          <ac:picMkLst>
            <pc:docMk/>
            <pc:sldMk cId="1676287250" sldId="301"/>
            <ac:picMk id="11" creationId="{35466C78-4110-5C87-1B86-B0780B24E427}"/>
          </ac:picMkLst>
        </pc:picChg>
        <pc:picChg chg="add del mod">
          <ac:chgData name="Hundepool, Pepijn" userId="de49781e-0d39-4d83-a9dc-67eb948c27ef" providerId="ADAL" clId="{206A00EF-7823-49A9-BE4E-F711BC012CB1}" dt="2025-06-14T15:11:13.159" v="5192" actId="478"/>
          <ac:picMkLst>
            <pc:docMk/>
            <pc:sldMk cId="1676287250" sldId="301"/>
            <ac:picMk id="13" creationId="{11048B15-C9CC-707B-D66C-C594709DE3A3}"/>
          </ac:picMkLst>
        </pc:picChg>
      </pc:sldChg>
      <pc:sldChg chg="addSp delSp modSp new mod modNotesTx">
        <pc:chgData name="Hundepool, Pepijn" userId="de49781e-0d39-4d83-a9dc-67eb948c27ef" providerId="ADAL" clId="{206A00EF-7823-49A9-BE4E-F711BC012CB1}" dt="2025-06-14T15:15:43.617" v="5297" actId="1076"/>
        <pc:sldMkLst>
          <pc:docMk/>
          <pc:sldMk cId="2805389012" sldId="302"/>
        </pc:sldMkLst>
        <pc:spChg chg="mod">
          <ac:chgData name="Hundepool, Pepijn" userId="de49781e-0d39-4d83-a9dc-67eb948c27ef" providerId="ADAL" clId="{206A00EF-7823-49A9-BE4E-F711BC012CB1}" dt="2025-06-14T15:12:48.035" v="5245" actId="20577"/>
          <ac:spMkLst>
            <pc:docMk/>
            <pc:sldMk cId="2805389012" sldId="302"/>
            <ac:spMk id="2" creationId="{5B75F92F-60C6-1141-AB47-1AEC692FD2FB}"/>
          </ac:spMkLst>
        </pc:spChg>
        <pc:spChg chg="del">
          <ac:chgData name="Hundepool, Pepijn" userId="de49781e-0d39-4d83-a9dc-67eb948c27ef" providerId="ADAL" clId="{206A00EF-7823-49A9-BE4E-F711BC012CB1}" dt="2025-06-14T15:14:14.063" v="5276" actId="931"/>
          <ac:spMkLst>
            <pc:docMk/>
            <pc:sldMk cId="2805389012" sldId="302"/>
            <ac:spMk id="3" creationId="{DFF4BD51-9E11-3D4E-BE0C-343F7368DC45}"/>
          </ac:spMkLst>
        </pc:spChg>
        <pc:spChg chg="add del mod">
          <ac:chgData name="Hundepool, Pepijn" userId="de49781e-0d39-4d83-a9dc-67eb948c27ef" providerId="ADAL" clId="{206A00EF-7823-49A9-BE4E-F711BC012CB1}" dt="2025-06-14T15:14:31.627" v="5285" actId="478"/>
          <ac:spMkLst>
            <pc:docMk/>
            <pc:sldMk cId="2805389012" sldId="302"/>
            <ac:spMk id="11" creationId="{CAC5654F-E323-C539-CA2C-3074119B1764}"/>
          </ac:spMkLst>
        </pc:spChg>
        <pc:spChg chg="add mod">
          <ac:chgData name="Hundepool, Pepijn" userId="de49781e-0d39-4d83-a9dc-67eb948c27ef" providerId="ADAL" clId="{206A00EF-7823-49A9-BE4E-F711BC012CB1}" dt="2025-06-14T15:15:43.617" v="5297" actId="1076"/>
          <ac:spMkLst>
            <pc:docMk/>
            <pc:sldMk cId="2805389012" sldId="302"/>
            <ac:spMk id="15" creationId="{1B2211FD-DF79-F9EF-E97C-D61C8DAB7816}"/>
          </ac:spMkLst>
        </pc:spChg>
        <pc:spChg chg="add mod">
          <ac:chgData name="Hundepool, Pepijn" userId="de49781e-0d39-4d83-a9dc-67eb948c27ef" providerId="ADAL" clId="{206A00EF-7823-49A9-BE4E-F711BC012CB1}" dt="2025-06-14T15:15:36.673" v="5296" actId="1076"/>
          <ac:spMkLst>
            <pc:docMk/>
            <pc:sldMk cId="2805389012" sldId="302"/>
            <ac:spMk id="16" creationId="{4D43B4E3-2276-E5DA-3CA3-C2C75272DDFE}"/>
          </ac:spMkLst>
        </pc:spChg>
        <pc:picChg chg="add del mod">
          <ac:chgData name="Hundepool, Pepijn" userId="de49781e-0d39-4d83-a9dc-67eb948c27ef" providerId="ADAL" clId="{206A00EF-7823-49A9-BE4E-F711BC012CB1}" dt="2025-06-14T15:14:28.741" v="5284" actId="478"/>
          <ac:picMkLst>
            <pc:docMk/>
            <pc:sldMk cId="2805389012" sldId="302"/>
            <ac:picMk id="7" creationId="{9AE82281-5108-0D6B-D1A7-B94A8FA5D53F}"/>
          </ac:picMkLst>
        </pc:picChg>
        <pc:picChg chg="add mod">
          <ac:chgData name="Hundepool, Pepijn" userId="de49781e-0d39-4d83-a9dc-67eb948c27ef" providerId="ADAL" clId="{206A00EF-7823-49A9-BE4E-F711BC012CB1}" dt="2025-06-14T15:15:08.686" v="5294" actId="14100"/>
          <ac:picMkLst>
            <pc:docMk/>
            <pc:sldMk cId="2805389012" sldId="302"/>
            <ac:picMk id="9" creationId="{74A19ACB-D302-BD63-3FA6-CE7CB4CE7A02}"/>
          </ac:picMkLst>
        </pc:picChg>
        <pc:picChg chg="add mod">
          <ac:chgData name="Hundepool, Pepijn" userId="de49781e-0d39-4d83-a9dc-67eb948c27ef" providerId="ADAL" clId="{206A00EF-7823-49A9-BE4E-F711BC012CB1}" dt="2025-06-14T15:14:43.709" v="5289"/>
          <ac:picMkLst>
            <pc:docMk/>
            <pc:sldMk cId="2805389012" sldId="302"/>
            <ac:picMk id="12" creationId="{1DC79E9F-AAEF-7281-A898-A1570D9A3FEE}"/>
          </ac:picMkLst>
        </pc:picChg>
        <pc:picChg chg="add mod">
          <ac:chgData name="Hundepool, Pepijn" userId="de49781e-0d39-4d83-a9dc-67eb948c27ef" providerId="ADAL" clId="{206A00EF-7823-49A9-BE4E-F711BC012CB1}" dt="2025-06-14T15:15:03.663" v="5293" actId="1076"/>
          <ac:picMkLst>
            <pc:docMk/>
            <pc:sldMk cId="2805389012" sldId="302"/>
            <ac:picMk id="14" creationId="{1F2D102B-AF8C-245E-6235-76D3C78E7AF9}"/>
          </ac:picMkLst>
        </pc:picChg>
      </pc:sldChg>
      <pc:sldChg chg="addSp delSp modSp new mod modNotesTx">
        <pc:chgData name="Hundepool, Pepijn" userId="de49781e-0d39-4d83-a9dc-67eb948c27ef" providerId="ADAL" clId="{206A00EF-7823-49A9-BE4E-F711BC012CB1}" dt="2025-06-14T15:20:14.055" v="5391" actId="20577"/>
        <pc:sldMkLst>
          <pc:docMk/>
          <pc:sldMk cId="1049530151" sldId="303"/>
        </pc:sldMkLst>
        <pc:spChg chg="mod">
          <ac:chgData name="Hundepool, Pepijn" userId="de49781e-0d39-4d83-a9dc-67eb948c27ef" providerId="ADAL" clId="{206A00EF-7823-49A9-BE4E-F711BC012CB1}" dt="2025-06-14T15:13:52.008" v="5275" actId="20577"/>
          <ac:spMkLst>
            <pc:docMk/>
            <pc:sldMk cId="1049530151" sldId="303"/>
            <ac:spMk id="2" creationId="{B43E37B9-EDED-3506-08EC-53316AB79BBE}"/>
          </ac:spMkLst>
        </pc:spChg>
        <pc:spChg chg="del">
          <ac:chgData name="Hundepool, Pepijn" userId="de49781e-0d39-4d83-a9dc-67eb948c27ef" providerId="ADAL" clId="{206A00EF-7823-49A9-BE4E-F711BC012CB1}" dt="2025-06-14T15:17:51.041" v="5298" actId="931"/>
          <ac:spMkLst>
            <pc:docMk/>
            <pc:sldMk cId="1049530151" sldId="303"/>
            <ac:spMk id="3" creationId="{7148F41E-86F7-87BF-21B9-C274865B5DE5}"/>
          </ac:spMkLst>
        </pc:spChg>
        <pc:spChg chg="add del mod">
          <ac:chgData name="Hundepool, Pepijn" userId="de49781e-0d39-4d83-a9dc-67eb948c27ef" providerId="ADAL" clId="{206A00EF-7823-49A9-BE4E-F711BC012CB1}" dt="2025-06-14T15:18:13.678" v="5308" actId="478"/>
          <ac:spMkLst>
            <pc:docMk/>
            <pc:sldMk cId="1049530151" sldId="303"/>
            <ac:spMk id="11" creationId="{94591572-EF23-23F7-4484-DE79DC44930B}"/>
          </ac:spMkLst>
        </pc:spChg>
        <pc:picChg chg="add del mod">
          <ac:chgData name="Hundepool, Pepijn" userId="de49781e-0d39-4d83-a9dc-67eb948c27ef" providerId="ADAL" clId="{206A00EF-7823-49A9-BE4E-F711BC012CB1}" dt="2025-06-14T15:18:07.613" v="5306" actId="478"/>
          <ac:picMkLst>
            <pc:docMk/>
            <pc:sldMk cId="1049530151" sldId="303"/>
            <ac:picMk id="7" creationId="{A280C0DB-E67B-C577-A7BC-FE88758F38A4}"/>
          </ac:picMkLst>
        </pc:picChg>
        <pc:picChg chg="add mod">
          <ac:chgData name="Hundepool, Pepijn" userId="de49781e-0d39-4d83-a9dc-67eb948c27ef" providerId="ADAL" clId="{206A00EF-7823-49A9-BE4E-F711BC012CB1}" dt="2025-06-14T15:19:21.166" v="5317" actId="1076"/>
          <ac:picMkLst>
            <pc:docMk/>
            <pc:sldMk cId="1049530151" sldId="303"/>
            <ac:picMk id="9" creationId="{8D4CE834-802A-7E96-DDBA-AC161397BB0E}"/>
          </ac:picMkLst>
        </pc:picChg>
        <pc:picChg chg="add mod">
          <ac:chgData name="Hundepool, Pepijn" userId="de49781e-0d39-4d83-a9dc-67eb948c27ef" providerId="ADAL" clId="{206A00EF-7823-49A9-BE4E-F711BC012CB1}" dt="2025-06-14T15:19:21.166" v="5317" actId="1076"/>
          <ac:picMkLst>
            <pc:docMk/>
            <pc:sldMk cId="1049530151" sldId="303"/>
            <ac:picMk id="12" creationId="{C1F370D2-0733-EA54-FFE6-6B4B988C8AD3}"/>
          </ac:picMkLst>
        </pc:picChg>
        <pc:picChg chg="add del mod">
          <ac:chgData name="Hundepool, Pepijn" userId="de49781e-0d39-4d83-a9dc-67eb948c27ef" providerId="ADAL" clId="{206A00EF-7823-49A9-BE4E-F711BC012CB1}" dt="2025-06-14T15:19:11.878" v="5316" actId="478"/>
          <ac:picMkLst>
            <pc:docMk/>
            <pc:sldMk cId="1049530151" sldId="303"/>
            <ac:picMk id="14" creationId="{F8FF229D-973C-EBEF-2A3C-539BC737B2CF}"/>
          </ac:picMkLst>
        </pc:picChg>
      </pc:sldChg>
      <pc:sldChg chg="addSp delSp modSp new mod modNotesTx">
        <pc:chgData name="Hundepool, Pepijn" userId="de49781e-0d39-4d83-a9dc-67eb948c27ef" providerId="ADAL" clId="{206A00EF-7823-49A9-BE4E-F711BC012CB1}" dt="2025-06-14T15:23:26.221" v="5468" actId="1076"/>
        <pc:sldMkLst>
          <pc:docMk/>
          <pc:sldMk cId="3206926021" sldId="304"/>
        </pc:sldMkLst>
        <pc:spChg chg="mod">
          <ac:chgData name="Hundepool, Pepijn" userId="de49781e-0d39-4d83-a9dc-67eb948c27ef" providerId="ADAL" clId="{206A00EF-7823-49A9-BE4E-F711BC012CB1}" dt="2025-06-14T15:20:41.472" v="5424" actId="20577"/>
          <ac:spMkLst>
            <pc:docMk/>
            <pc:sldMk cId="3206926021" sldId="304"/>
            <ac:spMk id="2" creationId="{734CFD79-5149-6BB8-CE8F-924E4100D0B7}"/>
          </ac:spMkLst>
        </pc:spChg>
        <pc:spChg chg="del">
          <ac:chgData name="Hundepool, Pepijn" userId="de49781e-0d39-4d83-a9dc-67eb948c27ef" providerId="ADAL" clId="{206A00EF-7823-49A9-BE4E-F711BC012CB1}" dt="2025-06-14T15:22:34.141" v="5452" actId="931"/>
          <ac:spMkLst>
            <pc:docMk/>
            <pc:sldMk cId="3206926021" sldId="304"/>
            <ac:spMk id="3" creationId="{271D2CC5-3988-CCFB-0961-F34BA1BCB122}"/>
          </ac:spMkLst>
        </pc:spChg>
        <pc:spChg chg="add del mod">
          <ac:chgData name="Hundepool, Pepijn" userId="de49781e-0d39-4d83-a9dc-67eb948c27ef" providerId="ADAL" clId="{206A00EF-7823-49A9-BE4E-F711BC012CB1}" dt="2025-06-14T15:23:07.728" v="5462" actId="478"/>
          <ac:spMkLst>
            <pc:docMk/>
            <pc:sldMk cId="3206926021" sldId="304"/>
            <ac:spMk id="9" creationId="{D4014604-2781-B879-7A1B-761BDAD9B8A1}"/>
          </ac:spMkLst>
        </pc:spChg>
        <pc:spChg chg="add del mod">
          <ac:chgData name="Hundepool, Pepijn" userId="de49781e-0d39-4d83-a9dc-67eb948c27ef" providerId="ADAL" clId="{206A00EF-7823-49A9-BE4E-F711BC012CB1}" dt="2025-06-14T15:23:05.887" v="5461" actId="478"/>
          <ac:spMkLst>
            <pc:docMk/>
            <pc:sldMk cId="3206926021" sldId="304"/>
            <ac:spMk id="10" creationId="{A2D15D52-ABC6-EFA9-9A92-0E002F69B59C}"/>
          </ac:spMkLst>
        </pc:spChg>
        <pc:picChg chg="add mod">
          <ac:chgData name="Hundepool, Pepijn" userId="de49781e-0d39-4d83-a9dc-67eb948c27ef" providerId="ADAL" clId="{206A00EF-7823-49A9-BE4E-F711BC012CB1}" dt="2025-06-14T15:23:26.221" v="5468" actId="1076"/>
          <ac:picMkLst>
            <pc:docMk/>
            <pc:sldMk cId="3206926021" sldId="304"/>
            <ac:picMk id="7" creationId="{64DD107C-F6D4-7E2B-359B-91B88113AE5F}"/>
          </ac:picMkLst>
        </pc:picChg>
        <pc:picChg chg="add mod">
          <ac:chgData name="Hundepool, Pepijn" userId="de49781e-0d39-4d83-a9dc-67eb948c27ef" providerId="ADAL" clId="{206A00EF-7823-49A9-BE4E-F711BC012CB1}" dt="2025-06-14T15:23:26.221" v="5468" actId="1076"/>
          <ac:picMkLst>
            <pc:docMk/>
            <pc:sldMk cId="3206926021" sldId="304"/>
            <ac:picMk id="8" creationId="{65421534-B1A6-0F79-15AB-9096E5B259E7}"/>
          </ac:picMkLst>
        </pc:picChg>
      </pc:sldChg>
      <pc:sldChg chg="addSp delSp modSp new mod modNotesTx">
        <pc:chgData name="Hundepool, Pepijn" userId="de49781e-0d39-4d83-a9dc-67eb948c27ef" providerId="ADAL" clId="{206A00EF-7823-49A9-BE4E-F711BC012CB1}" dt="2025-06-14T15:25:32.556" v="5592" actId="20577"/>
        <pc:sldMkLst>
          <pc:docMk/>
          <pc:sldMk cId="4155172002" sldId="305"/>
        </pc:sldMkLst>
        <pc:spChg chg="mod">
          <ac:chgData name="Hundepool, Pepijn" userId="de49781e-0d39-4d83-a9dc-67eb948c27ef" providerId="ADAL" clId="{206A00EF-7823-49A9-BE4E-F711BC012CB1}" dt="2025-06-14T15:21:20.793" v="5443" actId="20577"/>
          <ac:spMkLst>
            <pc:docMk/>
            <pc:sldMk cId="4155172002" sldId="305"/>
            <ac:spMk id="2" creationId="{5F751E36-B7EE-FFC5-AEA9-6D1565AC4B5A}"/>
          </ac:spMkLst>
        </pc:spChg>
        <pc:spChg chg="del">
          <ac:chgData name="Hundepool, Pepijn" userId="de49781e-0d39-4d83-a9dc-67eb948c27ef" providerId="ADAL" clId="{206A00EF-7823-49A9-BE4E-F711BC012CB1}" dt="2025-06-14T15:23:48.049" v="5469" actId="931"/>
          <ac:spMkLst>
            <pc:docMk/>
            <pc:sldMk cId="4155172002" sldId="305"/>
            <ac:spMk id="3" creationId="{708C50A2-B85D-0969-B791-535AF1ABC43F}"/>
          </ac:spMkLst>
        </pc:spChg>
        <pc:picChg chg="add mod">
          <ac:chgData name="Hundepool, Pepijn" userId="de49781e-0d39-4d83-a9dc-67eb948c27ef" providerId="ADAL" clId="{206A00EF-7823-49A9-BE4E-F711BC012CB1}" dt="2025-06-14T15:23:56.735" v="5472" actId="1076"/>
          <ac:picMkLst>
            <pc:docMk/>
            <pc:sldMk cId="4155172002" sldId="305"/>
            <ac:picMk id="7" creationId="{660306C1-8C23-E1E1-644F-942E71EFAD14}"/>
          </ac:picMkLst>
        </pc:picChg>
        <pc:picChg chg="add del mod">
          <ac:chgData name="Hundepool, Pepijn" userId="de49781e-0d39-4d83-a9dc-67eb948c27ef" providerId="ADAL" clId="{206A00EF-7823-49A9-BE4E-F711BC012CB1}" dt="2025-06-14T15:24:03.212" v="5476" actId="478"/>
          <ac:picMkLst>
            <pc:docMk/>
            <pc:sldMk cId="4155172002" sldId="305"/>
            <ac:picMk id="9" creationId="{560243E8-04A3-A2A0-2295-51330E77985D}"/>
          </ac:picMkLst>
        </pc:picChg>
        <pc:picChg chg="add mod">
          <ac:chgData name="Hundepool, Pepijn" userId="de49781e-0d39-4d83-a9dc-67eb948c27ef" providerId="ADAL" clId="{206A00EF-7823-49A9-BE4E-F711BC012CB1}" dt="2025-06-14T15:24:16.833" v="5483" actId="14100"/>
          <ac:picMkLst>
            <pc:docMk/>
            <pc:sldMk cId="4155172002" sldId="305"/>
            <ac:picMk id="11" creationId="{19B078B1-084F-914B-0944-7DCAC7F7240A}"/>
          </ac:picMkLst>
        </pc:picChg>
      </pc:sldChg>
      <pc:sldChg chg="modSp new mod modNotesTx">
        <pc:chgData name="Hundepool, Pepijn" userId="de49781e-0d39-4d83-a9dc-67eb948c27ef" providerId="ADAL" clId="{206A00EF-7823-49A9-BE4E-F711BC012CB1}" dt="2025-06-14T15:42:06.397" v="6177" actId="20577"/>
        <pc:sldMkLst>
          <pc:docMk/>
          <pc:sldMk cId="1906513906" sldId="306"/>
        </pc:sldMkLst>
        <pc:spChg chg="mod">
          <ac:chgData name="Hundepool, Pepijn" userId="de49781e-0d39-4d83-a9dc-67eb948c27ef" providerId="ADAL" clId="{206A00EF-7823-49A9-BE4E-F711BC012CB1}" dt="2025-06-14T15:25:54.276" v="5607" actId="20577"/>
          <ac:spMkLst>
            <pc:docMk/>
            <pc:sldMk cId="1906513906" sldId="306"/>
            <ac:spMk id="2" creationId="{CFFB4EC0-27D6-D71F-3BE9-63391AB8848D}"/>
          </ac:spMkLst>
        </pc:spChg>
        <pc:spChg chg="mod">
          <ac:chgData name="Hundepool, Pepijn" userId="de49781e-0d39-4d83-a9dc-67eb948c27ef" providerId="ADAL" clId="{206A00EF-7823-49A9-BE4E-F711BC012CB1}" dt="2025-06-14T15:42:06.397" v="6177" actId="20577"/>
          <ac:spMkLst>
            <pc:docMk/>
            <pc:sldMk cId="1906513906" sldId="306"/>
            <ac:spMk id="3" creationId="{3F0F9CE2-EE40-4BAD-533A-CD3D6ED3C240}"/>
          </ac:spMkLst>
        </pc:spChg>
      </pc:sldChg>
      <pc:sldChg chg="modSp new mod modNotesTx">
        <pc:chgData name="Hundepool, Pepijn" userId="de49781e-0d39-4d83-a9dc-67eb948c27ef" providerId="ADAL" clId="{206A00EF-7823-49A9-BE4E-F711BC012CB1}" dt="2025-06-14T15:48:35.814" v="6292" actId="20577"/>
        <pc:sldMkLst>
          <pc:docMk/>
          <pc:sldMk cId="2372154107" sldId="307"/>
        </pc:sldMkLst>
        <pc:spChg chg="mod">
          <ac:chgData name="Hundepool, Pepijn" userId="de49781e-0d39-4d83-a9dc-67eb948c27ef" providerId="ADAL" clId="{206A00EF-7823-49A9-BE4E-F711BC012CB1}" dt="2025-06-14T15:42:42.267" v="6179"/>
          <ac:spMkLst>
            <pc:docMk/>
            <pc:sldMk cId="2372154107" sldId="307"/>
            <ac:spMk id="2" creationId="{03B608E1-2C0C-37BF-4EE7-D088132F77D2}"/>
          </ac:spMkLst>
        </pc:spChg>
        <pc:spChg chg="mod">
          <ac:chgData name="Hundepool, Pepijn" userId="de49781e-0d39-4d83-a9dc-67eb948c27ef" providerId="ADAL" clId="{206A00EF-7823-49A9-BE4E-F711BC012CB1}" dt="2025-06-14T15:48:35.814" v="6292" actId="20577"/>
          <ac:spMkLst>
            <pc:docMk/>
            <pc:sldMk cId="2372154107" sldId="307"/>
            <ac:spMk id="3" creationId="{D07BA048-4F39-4951-3A0B-07E36B3DC10A}"/>
          </ac:spMkLst>
        </pc:spChg>
      </pc:sldChg>
    </pc:docChg>
  </pc:docChgLst>
  <pc:docChgLst>
    <pc:chgData name="Hundepool, Pepijn" userId="de49781e-0d39-4d83-a9dc-67eb948c27ef" providerId="ADAL" clId="{56E8647F-994A-4716-8649-3D03AAE6B4AE}"/>
    <pc:docChg chg="undo custSel addSld delSld modSld sldOrd">
      <pc:chgData name="Hundepool, Pepijn" userId="de49781e-0d39-4d83-a9dc-67eb948c27ef" providerId="ADAL" clId="{56E8647F-994A-4716-8649-3D03AAE6B4AE}" dt="2025-06-02T20:02:12.458" v="5001"/>
      <pc:docMkLst>
        <pc:docMk/>
      </pc:docMkLst>
      <pc:sldChg chg="addSp delSp modSp new mod">
        <pc:chgData name="Hundepool, Pepijn" userId="de49781e-0d39-4d83-a9dc-67eb948c27ef" providerId="ADAL" clId="{56E8647F-994A-4716-8649-3D03AAE6B4AE}" dt="2025-05-24T11:40:10.040" v="820" actId="1076"/>
        <pc:sldMkLst>
          <pc:docMk/>
          <pc:sldMk cId="3569872101" sldId="266"/>
        </pc:sldMkLst>
      </pc:sldChg>
      <pc:sldChg chg="del">
        <pc:chgData name="Hundepool, Pepijn" userId="de49781e-0d39-4d83-a9dc-67eb948c27ef" providerId="ADAL" clId="{56E8647F-994A-4716-8649-3D03AAE6B4AE}" dt="2025-05-20T08:54:23.152" v="0" actId="47"/>
        <pc:sldMkLst>
          <pc:docMk/>
          <pc:sldMk cId="3909844767" sldId="266"/>
        </pc:sldMkLst>
      </pc:sldChg>
      <pc:sldChg chg="del">
        <pc:chgData name="Hundepool, Pepijn" userId="de49781e-0d39-4d83-a9dc-67eb948c27ef" providerId="ADAL" clId="{56E8647F-994A-4716-8649-3D03AAE6B4AE}" dt="2025-05-20T08:54:23.614" v="1" actId="47"/>
        <pc:sldMkLst>
          <pc:docMk/>
          <pc:sldMk cId="3660823693" sldId="267"/>
        </pc:sldMkLst>
      </pc:sldChg>
      <pc:sldChg chg="addSp delSp modSp new mod">
        <pc:chgData name="Hundepool, Pepijn" userId="de49781e-0d39-4d83-a9dc-67eb948c27ef" providerId="ADAL" clId="{56E8647F-994A-4716-8649-3D03AAE6B4AE}" dt="2025-06-02T19:33:26.689" v="4985" actId="20577"/>
        <pc:sldMkLst>
          <pc:docMk/>
          <pc:sldMk cId="3769030793" sldId="267"/>
        </pc:sldMkLst>
      </pc:sldChg>
      <pc:sldChg chg="del">
        <pc:chgData name="Hundepool, Pepijn" userId="de49781e-0d39-4d83-a9dc-67eb948c27ef" providerId="ADAL" clId="{56E8647F-994A-4716-8649-3D03AAE6B4AE}" dt="2025-05-20T08:54:23.994" v="2" actId="47"/>
        <pc:sldMkLst>
          <pc:docMk/>
          <pc:sldMk cId="1427966769" sldId="268"/>
        </pc:sldMkLst>
      </pc:sldChg>
      <pc:sldChg chg="addSp delSp modSp new mod">
        <pc:chgData name="Hundepool, Pepijn" userId="de49781e-0d39-4d83-a9dc-67eb948c27ef" providerId="ADAL" clId="{56E8647F-994A-4716-8649-3D03AAE6B4AE}" dt="2025-05-23T16:12:51.739" v="559" actId="20577"/>
        <pc:sldMkLst>
          <pc:docMk/>
          <pc:sldMk cId="4132991741" sldId="268"/>
        </pc:sldMkLst>
      </pc:sldChg>
      <pc:sldChg chg="addSp delSp modSp new mod">
        <pc:chgData name="Hundepool, Pepijn" userId="de49781e-0d39-4d83-a9dc-67eb948c27ef" providerId="ADAL" clId="{56E8647F-994A-4716-8649-3D03AAE6B4AE}" dt="2025-05-23T18:03:53.272" v="819" actId="1076"/>
        <pc:sldMkLst>
          <pc:docMk/>
          <pc:sldMk cId="1677593558" sldId="269"/>
        </pc:sldMkLst>
      </pc:sldChg>
      <pc:sldChg chg="del">
        <pc:chgData name="Hundepool, Pepijn" userId="de49781e-0d39-4d83-a9dc-67eb948c27ef" providerId="ADAL" clId="{56E8647F-994A-4716-8649-3D03AAE6B4AE}" dt="2025-05-20T08:54:24.411" v="3" actId="47"/>
        <pc:sldMkLst>
          <pc:docMk/>
          <pc:sldMk cId="2912546780" sldId="269"/>
        </pc:sldMkLst>
      </pc:sldChg>
      <pc:sldChg chg="del">
        <pc:chgData name="Hundepool, Pepijn" userId="de49781e-0d39-4d83-a9dc-67eb948c27ef" providerId="ADAL" clId="{56E8647F-994A-4716-8649-3D03AAE6B4AE}" dt="2025-05-20T08:54:24.796" v="4" actId="47"/>
        <pc:sldMkLst>
          <pc:docMk/>
          <pc:sldMk cId="661640485" sldId="270"/>
        </pc:sldMkLst>
      </pc:sldChg>
      <pc:sldChg chg="addSp delSp modSp new mod">
        <pc:chgData name="Hundepool, Pepijn" userId="de49781e-0d39-4d83-a9dc-67eb948c27ef" providerId="ADAL" clId="{56E8647F-994A-4716-8649-3D03AAE6B4AE}" dt="2025-05-27T22:25:57.753" v="1196" actId="14100"/>
        <pc:sldMkLst>
          <pc:docMk/>
          <pc:sldMk cId="1685827462" sldId="270"/>
        </pc:sldMkLst>
      </pc:sldChg>
      <pc:sldChg chg="addSp delSp modSp new mod">
        <pc:chgData name="Hundepool, Pepijn" userId="de49781e-0d39-4d83-a9dc-67eb948c27ef" providerId="ADAL" clId="{56E8647F-994A-4716-8649-3D03AAE6B4AE}" dt="2025-05-27T22:26:26.593" v="1213" actId="14100"/>
        <pc:sldMkLst>
          <pc:docMk/>
          <pc:sldMk cId="1046223144" sldId="271"/>
        </pc:sldMkLst>
      </pc:sldChg>
      <pc:sldChg chg="del">
        <pc:chgData name="Hundepool, Pepijn" userId="de49781e-0d39-4d83-a9dc-67eb948c27ef" providerId="ADAL" clId="{56E8647F-994A-4716-8649-3D03AAE6B4AE}" dt="2025-05-20T08:54:26.756" v="5" actId="47"/>
        <pc:sldMkLst>
          <pc:docMk/>
          <pc:sldMk cId="3395679152" sldId="271"/>
        </pc:sldMkLst>
      </pc:sldChg>
      <pc:sldChg chg="addSp delSp modSp new mod">
        <pc:chgData name="Hundepool, Pepijn" userId="de49781e-0d39-4d83-a9dc-67eb948c27ef" providerId="ADAL" clId="{56E8647F-994A-4716-8649-3D03AAE6B4AE}" dt="2025-05-28T21:47:12.831" v="1641" actId="1076"/>
        <pc:sldMkLst>
          <pc:docMk/>
          <pc:sldMk cId="382478170" sldId="272"/>
        </pc:sldMkLst>
      </pc:sldChg>
      <pc:sldChg chg="addSp delSp modSp new mod">
        <pc:chgData name="Hundepool, Pepijn" userId="de49781e-0d39-4d83-a9dc-67eb948c27ef" providerId="ADAL" clId="{56E8647F-994A-4716-8649-3D03AAE6B4AE}" dt="2025-05-29T13:28:06.416" v="2413" actId="1076"/>
        <pc:sldMkLst>
          <pc:docMk/>
          <pc:sldMk cId="3703704373" sldId="273"/>
        </pc:sldMkLst>
      </pc:sldChg>
      <pc:sldChg chg="modSp new del mod">
        <pc:chgData name="Hundepool, Pepijn" userId="de49781e-0d39-4d83-a9dc-67eb948c27ef" providerId="ADAL" clId="{56E8647F-994A-4716-8649-3D03AAE6B4AE}" dt="2025-05-28T21:47:34.591" v="1688" actId="47"/>
        <pc:sldMkLst>
          <pc:docMk/>
          <pc:sldMk cId="489248283" sldId="274"/>
        </pc:sldMkLst>
      </pc:sldChg>
      <pc:sldChg chg="addSp delSp modSp new mod">
        <pc:chgData name="Hundepool, Pepijn" userId="de49781e-0d39-4d83-a9dc-67eb948c27ef" providerId="ADAL" clId="{56E8647F-994A-4716-8649-3D03AAE6B4AE}" dt="2025-05-29T14:01:55.866" v="3037" actId="5793"/>
        <pc:sldMkLst>
          <pc:docMk/>
          <pc:sldMk cId="3132129080" sldId="274"/>
        </pc:sldMkLst>
      </pc:sldChg>
      <pc:sldChg chg="addSp delSp modSp new mod">
        <pc:chgData name="Hundepool, Pepijn" userId="de49781e-0d39-4d83-a9dc-67eb948c27ef" providerId="ADAL" clId="{56E8647F-994A-4716-8649-3D03AAE6B4AE}" dt="2025-06-02T19:51:55.471" v="4999" actId="20577"/>
        <pc:sldMkLst>
          <pc:docMk/>
          <pc:sldMk cId="1963622701" sldId="275"/>
        </pc:sldMkLst>
      </pc:sldChg>
      <pc:sldChg chg="modSp new mod ord">
        <pc:chgData name="Hundepool, Pepijn" userId="de49781e-0d39-4d83-a9dc-67eb948c27ef" providerId="ADAL" clId="{56E8647F-994A-4716-8649-3D03AAE6B4AE}" dt="2025-06-02T19:26:27.969" v="4879"/>
        <pc:sldMkLst>
          <pc:docMk/>
          <pc:sldMk cId="1793112661" sldId="276"/>
        </pc:sldMkLst>
      </pc:sldChg>
      <pc:sldChg chg="addSp delSp modSp new mod">
        <pc:chgData name="Hundepool, Pepijn" userId="de49781e-0d39-4d83-a9dc-67eb948c27ef" providerId="ADAL" clId="{56E8647F-994A-4716-8649-3D03AAE6B4AE}" dt="2025-05-30T14:15:08.428" v="3184" actId="14100"/>
        <pc:sldMkLst>
          <pc:docMk/>
          <pc:sldMk cId="1017291086" sldId="277"/>
        </pc:sldMkLst>
      </pc:sldChg>
      <pc:sldChg chg="addSp delSp modSp new del mod">
        <pc:chgData name="Hundepool, Pepijn" userId="de49781e-0d39-4d83-a9dc-67eb948c27ef" providerId="ADAL" clId="{56E8647F-994A-4716-8649-3D03AAE6B4AE}" dt="2025-06-02T19:19:20.057" v="4843" actId="47"/>
        <pc:sldMkLst>
          <pc:docMk/>
          <pc:sldMk cId="283660262" sldId="278"/>
        </pc:sldMkLst>
      </pc:sldChg>
      <pc:sldChg chg="addSp delSp modSp new mod">
        <pc:chgData name="Hundepool, Pepijn" userId="de49781e-0d39-4d83-a9dc-67eb948c27ef" providerId="ADAL" clId="{56E8647F-994A-4716-8649-3D03AAE6B4AE}" dt="2025-06-02T18:57:28.602" v="4510" actId="14100"/>
        <pc:sldMkLst>
          <pc:docMk/>
          <pc:sldMk cId="2957269874" sldId="279"/>
        </pc:sldMkLst>
      </pc:sldChg>
      <pc:sldChg chg="modSp new mod ord">
        <pc:chgData name="Hundepool, Pepijn" userId="de49781e-0d39-4d83-a9dc-67eb948c27ef" providerId="ADAL" clId="{56E8647F-994A-4716-8649-3D03AAE6B4AE}" dt="2025-06-02T19:10:29.852" v="4842" actId="20577"/>
        <pc:sldMkLst>
          <pc:docMk/>
          <pc:sldMk cId="1462709006" sldId="280"/>
        </pc:sldMkLst>
      </pc:sldChg>
      <pc:sldChg chg="addSp modSp new mod ord">
        <pc:chgData name="Hundepool, Pepijn" userId="de49781e-0d39-4d83-a9dc-67eb948c27ef" providerId="ADAL" clId="{56E8647F-994A-4716-8649-3D03AAE6B4AE}" dt="2025-06-02T20:02:12.458" v="5001"/>
        <pc:sldMkLst>
          <pc:docMk/>
          <pc:sldMk cId="56629027" sldId="281"/>
        </pc:sldMkLst>
      </pc:sldChg>
      <pc:sldChg chg="addSp delSp modSp new mod">
        <pc:chgData name="Hundepool, Pepijn" userId="de49781e-0d39-4d83-a9dc-67eb948c27ef" providerId="ADAL" clId="{56E8647F-994A-4716-8649-3D03AAE6B4AE}" dt="2025-06-02T19:09:37.633" v="4789" actId="14100"/>
        <pc:sldMkLst>
          <pc:docMk/>
          <pc:sldMk cId="1635089067" sldId="282"/>
        </pc:sldMkLst>
      </pc:sldChg>
    </pc:docChg>
  </pc:docChgLst>
  <pc:docChgLst>
    <pc:chgData name="Drunen, T.C.A. van" userId="8ac9c94d-ed0c-4e7c-b237-e2336eab3f86" providerId="ADAL" clId="{9F922FAE-9F0B-4462-B917-DE2EE8256489}"/>
    <pc:docChg chg="undo custSel delSld modSld">
      <pc:chgData name="Drunen, T.C.A. van" userId="8ac9c94d-ed0c-4e7c-b237-e2336eab3f86" providerId="ADAL" clId="{9F922FAE-9F0B-4462-B917-DE2EE8256489}" dt="2020-09-17T13:27:25.587" v="326" actId="20577"/>
      <pc:docMkLst>
        <pc:docMk/>
      </pc:docMkLst>
      <pc:sldChg chg="addSp delSp modSp del modTransition modAnim">
        <pc:chgData name="Drunen, T.C.A. van" userId="8ac9c94d-ed0c-4e7c-b237-e2336eab3f86" providerId="ADAL" clId="{9F922FAE-9F0B-4462-B917-DE2EE8256489}" dt="2020-09-17T12:28:48.743" v="5" actId="2696"/>
        <pc:sldMkLst>
          <pc:docMk/>
          <pc:sldMk cId="2011167437" sldId="259"/>
        </pc:sldMkLst>
      </pc:sldChg>
      <pc:sldChg chg="addSp delSp modSp modTransition modAnim">
        <pc:chgData name="Drunen, T.C.A. van" userId="8ac9c94d-ed0c-4e7c-b237-e2336eab3f86" providerId="ADAL" clId="{9F922FAE-9F0B-4462-B917-DE2EE8256489}" dt="2020-09-17T12:29:05.445" v="6"/>
        <pc:sldMkLst>
          <pc:docMk/>
          <pc:sldMk cId="3983028784" sldId="261"/>
        </pc:sldMkLst>
      </pc:sldChg>
      <pc:sldChg chg="addSp delSp modSp modTransition addAnim delAnim">
        <pc:chgData name="Drunen, T.C.A. van" userId="8ac9c94d-ed0c-4e7c-b237-e2336eab3f86" providerId="ADAL" clId="{9F922FAE-9F0B-4462-B917-DE2EE8256489}" dt="2020-09-17T12:38:03.323" v="231" actId="14100"/>
        <pc:sldMkLst>
          <pc:docMk/>
          <pc:sldMk cId="164611896" sldId="262"/>
        </pc:sldMkLst>
      </pc:sldChg>
      <pc:sldChg chg="addSp delSp modSp modTransition addAnim delAnim">
        <pc:chgData name="Drunen, T.C.A. van" userId="8ac9c94d-ed0c-4e7c-b237-e2336eab3f86" providerId="ADAL" clId="{9F922FAE-9F0B-4462-B917-DE2EE8256489}" dt="2020-09-17T13:27:25.587" v="326" actId="20577"/>
        <pc:sldMkLst>
          <pc:docMk/>
          <pc:sldMk cId="566914664" sldId="263"/>
        </pc:sldMkLst>
      </pc:sldChg>
    </pc:docChg>
  </pc:docChgLst>
  <pc:docChgLst>
    <pc:chgData name="Hundepool, Pepijn" userId="de49781e-0d39-4d83-a9dc-67eb948c27ef" providerId="ADAL" clId="{6791266C-EA53-F04A-9C14-CA3EBF14F287}"/>
    <pc:docChg chg="modSld">
      <pc:chgData name="Hundepool, Pepijn" userId="de49781e-0d39-4d83-a9dc-67eb948c27ef" providerId="ADAL" clId="{6791266C-EA53-F04A-9C14-CA3EBF14F287}" dt="2024-12-14T12:57:54.207" v="1" actId="20577"/>
      <pc:docMkLst>
        <pc:docMk/>
      </pc:docMkLst>
      <pc:sldChg chg="modNotesTx">
        <pc:chgData name="Hundepool, Pepijn" userId="de49781e-0d39-4d83-a9dc-67eb948c27ef" providerId="ADAL" clId="{6791266C-EA53-F04A-9C14-CA3EBF14F287}" dt="2024-12-14T12:57:54.207" v="1" actId="20577"/>
        <pc:sldMkLst>
          <pc:docMk/>
          <pc:sldMk cId="1097078794" sldId="278"/>
        </pc:sldMkLst>
      </pc:sldChg>
    </pc:docChg>
  </pc:docChgLst>
  <pc:docChgLst>
    <pc:chgData name="Koers, P." userId="S::p.koers@student.tue.nl::e3e79334-eb28-4c0e-a44f-c90061e0b18e" providerId="AD" clId="Web-{0A355B4E-F947-4EA6-8AEC-A7F5AC46CC78}"/>
    <pc:docChg chg="modSld">
      <pc:chgData name="Koers, P." userId="S::p.koers@student.tue.nl::e3e79334-eb28-4c0e-a44f-c90061e0b18e" providerId="AD" clId="Web-{0A355B4E-F947-4EA6-8AEC-A7F5AC46CC78}" dt="2020-09-17T10:12:17.942" v="3" actId="20577"/>
      <pc:docMkLst>
        <pc:docMk/>
      </pc:docMkLst>
      <pc:sldChg chg="modSp">
        <pc:chgData name="Koers, P." userId="S::p.koers@student.tue.nl::e3e79334-eb28-4c0e-a44f-c90061e0b18e" providerId="AD" clId="Web-{0A355B4E-F947-4EA6-8AEC-A7F5AC46CC78}" dt="2020-09-17T10:12:17.942" v="3" actId="20577"/>
        <pc:sldMkLst>
          <pc:docMk/>
          <pc:sldMk cId="164611896"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5DE2-B715-4EA4-8CF0-DA425EA806A7}" type="datetimeFigureOut">
              <a:rPr lang="en-GB" smtClean="0"/>
              <a:t>17/06/2025</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9BBE-B871-48D7-983C-C0B1D7156DCD}" type="slidenum">
              <a:rPr lang="en-GB" smtClean="0"/>
              <a:t>‹#›</a:t>
            </a:fld>
            <a:endParaRPr lang="en-GB"/>
          </a:p>
        </p:txBody>
      </p:sp>
    </p:spTree>
    <p:extLst>
      <p:ext uri="{BB962C8B-B14F-4D97-AF65-F5344CB8AC3E}">
        <p14:creationId xmlns:p14="http://schemas.microsoft.com/office/powerpoint/2010/main" val="14337193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a:t>
            </a:fld>
            <a:endParaRPr lang="en-GB"/>
          </a:p>
        </p:txBody>
      </p:sp>
    </p:spTree>
    <p:extLst>
      <p:ext uri="{BB962C8B-B14F-4D97-AF65-F5344CB8AC3E}">
        <p14:creationId xmlns:p14="http://schemas.microsoft.com/office/powerpoint/2010/main" val="3172264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uniform point density and reduce memory usage during training, all DT-scan and robot-scan point clouds are voxel-downsampled using a resolution of 0.1 meters. This step also reduces noise and redundancy, helping the model generalize better. An example of a downsampled scan pair is shown here.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15</a:t>
            </a:fld>
            <a:endParaRPr lang="en-GB"/>
          </a:p>
        </p:txBody>
      </p:sp>
    </p:spTree>
    <p:extLst>
      <p:ext uri="{BB962C8B-B14F-4D97-AF65-F5344CB8AC3E}">
        <p14:creationId xmlns:p14="http://schemas.microsoft.com/office/powerpoint/2010/main" val="492775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 per-point labels are essential for supervised mismatch detection. Each point in a DT-scan or robot-scan is labeled as a mismatch (1) or not (0) by comparing it to the opposite scan using nearest-neighbor distance. A KD-tree is used to compute distances, and points exceeding a defined threshold are labeled as mismatched. </a:t>
            </a:r>
          </a:p>
          <a:p>
            <a:endParaRPr lang="en-US" dirty="0"/>
          </a:p>
          <a:p>
            <a:r>
              <a:rPr lang="en-US" dirty="0"/>
              <a:t>The labeling logic depends on the scenario. In removal cases, mismatches are labeled in the DT-scan since these indicate objects present in the DT-scan but absent from the robot-scan (object was removed from the real world). In addition cases, mismatches are labeled in the robot-scan since these points indicate objects present in the robot-scan but absent from the DT-scan (object was added to the scene). In unchanged cases, all points are labeled 0. An example of label generation for the pillar-added scenario is shown here. </a:t>
            </a:r>
          </a:p>
          <a:p>
            <a:endParaRPr lang="en-US" dirty="0"/>
          </a:p>
          <a:p>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16</a:t>
            </a:fld>
            <a:endParaRPr lang="en-GB"/>
          </a:p>
        </p:txBody>
      </p:sp>
    </p:spTree>
    <p:extLst>
      <p:ext uri="{BB962C8B-B14F-4D97-AF65-F5344CB8AC3E}">
        <p14:creationId xmlns:p14="http://schemas.microsoft.com/office/powerpoint/2010/main" val="1103773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label generation process for removed objects can be influenced by occlusion shadows, particularly when objects block the sensor’s view. This often results in false mismatches being labeled on nearby surfaces such as ceilings, walls or floors around removed objects. The reason why this happens is that during labeling for removed objects we find for every point in the DT-scan, the nearest point in the robot-scan, compute the distance between these two points and if this distance exceeds a certain threshold, the point in the DT-scan is marked as mismatched, but since the DT-scans are always empty of movable objects like chairs and tables, while these can be present in robot-scans and cause shadows in the robot-scans, the points in the DT-scan that lie in these robot-scan shadows are marked as mismatched, because there are no points there in the robot-scan. This problem does not occur in added-object-scenarios since we mark points in the robot-scan there. </a:t>
            </a:r>
          </a:p>
          <a:p>
            <a:endParaRPr lang="en-US" dirty="0"/>
          </a:p>
          <a:p>
            <a:r>
              <a:rPr lang="en-US" dirty="0"/>
              <a:t>To reduce false positives caused by occlusion shadows, a clustering-based label filtering step is applied. This removes small, misaligned clusters that may result from missing points behind occluding furniture. The filtered label files serve as the final ground truth for training. These high-quality labels greatly reduce false positives during inference and allow the model to learn robust mismatch detection patterns. See example here.</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17</a:t>
            </a:fld>
            <a:endParaRPr lang="en-GB"/>
          </a:p>
        </p:txBody>
      </p:sp>
    </p:spTree>
    <p:extLst>
      <p:ext uri="{BB962C8B-B14F-4D97-AF65-F5344CB8AC3E}">
        <p14:creationId xmlns:p14="http://schemas.microsoft.com/office/powerpoint/2010/main" val="407984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generalization and prevent overfitting to absolute coordinates, spatial augmentations are applied to each DT-scan and robot-scan pair. Since the model focuses on relative geometry rather than global position, it must learn to be invariant to transformations. </a:t>
            </a:r>
          </a:p>
          <a:p>
            <a:endParaRPr lang="en-US" dirty="0"/>
          </a:p>
          <a:p>
            <a:r>
              <a:rPr lang="en-US" dirty="0"/>
              <a:t>For each scene, three augmented versions are created by applying a rotation around a random axis, translation using a random 3D offset and combined rotation and translation. Transformations are applied consistently to both scans in a pair to maintain alignment of mismatch labels.</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18</a:t>
            </a:fld>
            <a:endParaRPr lang="en-GB"/>
          </a:p>
        </p:txBody>
      </p:sp>
    </p:spTree>
    <p:extLst>
      <p:ext uri="{BB962C8B-B14F-4D97-AF65-F5344CB8AC3E}">
        <p14:creationId xmlns:p14="http://schemas.microsoft.com/office/powerpoint/2010/main" val="1668536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model is a 1D Convolutional Neural Net-work (1D-CNN) inspired by PointNet, designed to detect geometric mismatches in point cloud data. It performs per-point classification on either the DT-scan or robot-scan, with the opposing scan used only to compute an additional nearest-</a:t>
            </a:r>
            <a:r>
              <a:rPr lang="en-US" dirty="0" err="1"/>
              <a:t>neighbour</a:t>
            </a:r>
            <a:r>
              <a:rPr lang="en-US" dirty="0"/>
              <a:t> distance feature. An overview of the architecture is shown here. The output is a per-point mismatch probability between 0 and 1.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19</a:t>
            </a:fld>
            <a:endParaRPr lang="en-GB"/>
          </a:p>
        </p:txBody>
      </p:sp>
    </p:spTree>
    <p:extLst>
      <p:ext uri="{BB962C8B-B14F-4D97-AF65-F5344CB8AC3E}">
        <p14:creationId xmlns:p14="http://schemas.microsoft.com/office/powerpoint/2010/main" val="20262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in the preprocessed cloud is represented as a feature vector where: x, y, z denote the global coordinates of the point, and f represents a nearest neighbour distance feature. Each point cloud is paired with a label file containing binary mismatch annotations. To improve robustness and false positives, the training set also includes unchanged scenes, rooms where the DT-scan and robot-scan are identical. These scenes help the network learn to recognize normal geometry and avoid overfitting to the presence of structural changes. Including such negative examples is crucial for realistic deployment, where many scans may contain no mismatches at all.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20</a:t>
            </a:fld>
            <a:endParaRPr lang="en-GB"/>
          </a:p>
        </p:txBody>
      </p:sp>
    </p:spTree>
    <p:extLst>
      <p:ext uri="{BB962C8B-B14F-4D97-AF65-F5344CB8AC3E}">
        <p14:creationId xmlns:p14="http://schemas.microsoft.com/office/powerpoint/2010/main" val="3722420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outlines the five-stage evaluation process used to validate the mismatch detection pipeline. The experiments are as follows:</a:t>
            </a:r>
          </a:p>
          <a:p>
            <a:r>
              <a:rPr lang="en-US" dirty="0"/>
              <a:t>1) Testing each specialized model on controlled single-mismatch scenarios. </a:t>
            </a:r>
          </a:p>
          <a:p>
            <a:r>
              <a:rPr lang="en-US" dirty="0"/>
              <a:t>2) A set of ablation studies to evaluate model robust-ness to occlusion, feature loss, and augmentation. </a:t>
            </a:r>
          </a:p>
          <a:p>
            <a:r>
              <a:rPr lang="en-US" dirty="0"/>
              <a:t>3) Selecting the best specialized mismatch detection model for test cases where mismatch type is unknown beforehand. </a:t>
            </a:r>
          </a:p>
          <a:p>
            <a:r>
              <a:rPr lang="en-US" dirty="0"/>
              <a:t>4) Validation on scans derived from real BIM (IFC) models. </a:t>
            </a:r>
          </a:p>
          <a:p>
            <a:r>
              <a:rPr lang="en-US" dirty="0"/>
              <a:t>5) Testing each specialized model on controlled multi-mismatch scenarios.</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21</a:t>
            </a:fld>
            <a:endParaRPr lang="en-GB"/>
          </a:p>
        </p:txBody>
      </p:sp>
    </p:spTree>
    <p:extLst>
      <p:ext uri="{BB962C8B-B14F-4D97-AF65-F5344CB8AC3E}">
        <p14:creationId xmlns:p14="http://schemas.microsoft.com/office/powerpoint/2010/main" val="285878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specialized model is first tested independently on scenes containing a single mismatched object. For these controlled test cases, the correct scan is selected based on the mismatch type. In removal scenarios, the DT-scan is evaluated. In addition scenarios, the robot-scan is used. The nearest-neighbour feature is recomputed at test time using a KD-tree. Inference is performed by feeding the preprocessed scan into the trained model, which outputs per-point probabilities ˆ</a:t>
            </a:r>
            <a:r>
              <a:rPr lang="en-US" dirty="0" err="1"/>
              <a:t>yi</a:t>
            </a:r>
            <a:r>
              <a:rPr lang="en-US" dirty="0"/>
              <a:t> ∈ [0, 1]. Model outputs are thresholded to produce binary predictions so that points can be categorized into True Positives, False Positives, True Negatives and False Negatives. Rather than fixing this threshold, we identify the operating point where recall reaches 95%, and report the corresponding False Positive Rate, precision and IoU values, alongside the ROC AUC score. This ensures fair comparison across models under a controlled minimum-recall condition.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22</a:t>
            </a:fld>
            <a:endParaRPr lang="en-GB"/>
          </a:p>
        </p:txBody>
      </p:sp>
    </p:spTree>
    <p:extLst>
      <p:ext uri="{BB962C8B-B14F-4D97-AF65-F5344CB8AC3E}">
        <p14:creationId xmlns:p14="http://schemas.microsoft.com/office/powerpoint/2010/main" val="2080940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the model’s robustness, several ablation tests are performed on the single-scenario models. These isolate the contribution of specific training components. The tests that are done are:</a:t>
            </a:r>
          </a:p>
          <a:p>
            <a:pPr marL="171450" indent="-171450">
              <a:buFontTx/>
              <a:buChar char="-"/>
            </a:pPr>
            <a:r>
              <a:rPr lang="en-US" dirty="0"/>
              <a:t>Removing the nearest-neighbour distance as an input feature, so training the models only on coordinates</a:t>
            </a:r>
          </a:p>
          <a:p>
            <a:pPr marL="171450" indent="-171450">
              <a:buFontTx/>
              <a:buChar char="-"/>
            </a:pPr>
            <a:r>
              <a:rPr lang="en-US" dirty="0"/>
              <a:t>Removing the X,Y,Z as input features, so training the models only on nearest-neighbour distance</a:t>
            </a:r>
          </a:p>
          <a:p>
            <a:pPr marL="171450" indent="-171450">
              <a:buFontTx/>
              <a:buChar char="-"/>
            </a:pPr>
            <a:r>
              <a:rPr lang="en-US" dirty="0"/>
              <a:t>Removing occluded samples from the training set, so training the model on clean samples only</a:t>
            </a:r>
          </a:p>
          <a:p>
            <a:pPr marL="171450" indent="-171450">
              <a:buFontTx/>
              <a:buChar char="-"/>
            </a:pPr>
            <a:r>
              <a:rPr lang="en-US" dirty="0"/>
              <a:t>Test the models on a scan pair that is misaligned</a:t>
            </a:r>
          </a:p>
          <a:p>
            <a:pPr marL="171450" indent="-171450">
              <a:buFontTx/>
              <a:buChar char="-"/>
            </a:pPr>
            <a:r>
              <a:rPr lang="en-US" dirty="0"/>
              <a:t>Removing augmented samples from the training set</a:t>
            </a:r>
          </a:p>
          <a:p>
            <a:pPr marL="171450" indent="-171450">
              <a:buFontTx/>
              <a:buChar char="-"/>
            </a:pPr>
            <a:r>
              <a:rPr lang="en-US" dirty="0"/>
              <a:t>Inclusion of sensor noise.</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23</a:t>
            </a:fld>
            <a:endParaRPr lang="en-GB"/>
          </a:p>
        </p:txBody>
      </p:sp>
    </p:spTree>
    <p:extLst>
      <p:ext uri="{BB962C8B-B14F-4D97-AF65-F5344CB8AC3E}">
        <p14:creationId xmlns:p14="http://schemas.microsoft.com/office/powerpoint/2010/main" val="308051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realistic testcase, it is unknown beforehand whether a mismatch has occurred and if so, what the mismatch is. All four trained models are thus applied in parallel. For each model, per-point predictions are generated and thresholded, using a fixed threshold (e.g., 0.5). A model is selected if it produces at least one valid bounding box after mismatch detection. PCA-based bounding boxes are fitted to clusters of predicted mismatched points that result from using DBSCAN clustering. Bounding box fitting is guided by the object type known from the selected model (e.g., ’pillar-removed’), which helps filter out irrelevant shapes and improves robustness to occlusions and sensor noise. Dimension bounds for boxes can be set if needed be.</a:t>
            </a:r>
          </a:p>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24</a:t>
            </a:fld>
            <a:endParaRPr lang="en-GB"/>
          </a:p>
        </p:txBody>
      </p:sp>
    </p:spTree>
    <p:extLst>
      <p:ext uri="{BB962C8B-B14F-4D97-AF65-F5344CB8AC3E}">
        <p14:creationId xmlns:p14="http://schemas.microsoft.com/office/powerpoint/2010/main" val="336853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Architecture, Engineering, and Construction (AEC) industry is increasingly driven by digitalization, with Building Information Models (BIMs) getting more attention as foundational tools for representing, analyzing, and managing built environments. A BIM is a digital twin of a building that includes its geometric, semantic, and functional properties, serving as a central source of information throughout the lifecycle of a building. </a:t>
            </a:r>
          </a:p>
          <a:p>
            <a:endParaRPr lang="en-US" dirty="0"/>
          </a:p>
          <a:p>
            <a:r>
              <a:rPr lang="en-US" dirty="0"/>
              <a:t>As BIMs become more popular, their real-world synchronization becomes an important challenge. Buildings are dynamic, often undergoing changes such as construction, renovations or daily operations. This misalignment between the digital BIM and the physical world can lead to poor decisions, safety assessments, and facility operations. </a:t>
            </a:r>
          </a:p>
          <a:p>
            <a:endParaRPr lang="en-US" dirty="0"/>
          </a:p>
          <a:p>
            <a:r>
              <a:rPr lang="en-US" dirty="0"/>
              <a:t>One possible solution involves integrating robotics into BIM workflows. Mobile robots equipped with 3D sensors can autonomously scan environments, detect discrepancies, and assist in keeping BIMs up-to-date. This could help update BIMs more accurately and efficiently, with potential uses in construction, building inspections, and facility management.</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a:t>
            </a:fld>
            <a:endParaRPr lang="en-GB"/>
          </a:p>
        </p:txBody>
      </p:sp>
    </p:spTree>
    <p:extLst>
      <p:ext uri="{BB962C8B-B14F-4D97-AF65-F5344CB8AC3E}">
        <p14:creationId xmlns:p14="http://schemas.microsoft.com/office/powerpoint/2010/main" val="2475477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Axis-Aligned Bounding Boxes (AABBs) are used for both pillar and wall bounding boxes, leveraging the Manhattan world assumption that most objects in indoor environments, in our case the structural elements, align with the global axes. Bounding boxes can be configured to be vertically stretched to match the full Z-span of the point cloud, see figures, since clusters of mismatched points may not always span the entire vertical of an actual mismatched object. Since walls are generally thin in one dimension and the depth dimension of walls can never be seen from a single viewpoint, we fix the smallest non-vertical dimension to a modifiable constant 0.15 meters for all predicted wall bounding boxes. Duplicate boxes across models can be suppressed using center-distance filtering, ensuring that each detected mismatch is represented once. Overlapping wall bounding boxes that align can be merged so that one complete wall bounding box is obtained and not several, see Figure 66. To improve robustness against unwanted shadow artefacts, it is also possible to trim all mismatched points near the floor and ceiling of the point cloud before fitting a bounding box or to discard clusters that have a too large percentage of points on the floor or ceiling. These post-processing steps are all configurable settings within the current implementation. </a:t>
            </a:r>
          </a:p>
        </p:txBody>
      </p:sp>
      <p:sp>
        <p:nvSpPr>
          <p:cNvPr id="4" name="Slide Number Placeholder 3"/>
          <p:cNvSpPr>
            <a:spLocks noGrp="1"/>
          </p:cNvSpPr>
          <p:nvPr>
            <p:ph type="sldNum" sz="quarter" idx="5"/>
          </p:nvPr>
        </p:nvSpPr>
        <p:spPr/>
        <p:txBody>
          <a:bodyPr/>
          <a:lstStyle/>
          <a:p>
            <a:fld id="{AA799BBE-B871-48D7-983C-C0B1D7156DCD}" type="slidenum">
              <a:rPr lang="en-GB" smtClean="0"/>
              <a:t>25</a:t>
            </a:fld>
            <a:endParaRPr lang="en-GB"/>
          </a:p>
        </p:txBody>
      </p:sp>
    </p:spTree>
    <p:extLst>
      <p:ext uri="{BB962C8B-B14F-4D97-AF65-F5344CB8AC3E}">
        <p14:creationId xmlns:p14="http://schemas.microsoft.com/office/powerpoint/2010/main" val="1546774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output of the pipeline is a structured sentence, or collection of sentences if there are multiple mismatched objects, that summarizes a detected mismatch. This output is generated from the fitted bounding box metadata and contains four key components: the object type (pillar or wall), the mismatch type (added or removed), the bounding box center, and the bounding box dimensions. An example of such a sentence is: “A pillar has been added at [-0.3 -0.4 0.]with dimensions [0.34 0.34 3.].” </a:t>
            </a:r>
          </a:p>
          <a:p>
            <a:endParaRPr lang="en-US" dirty="0"/>
          </a:p>
          <a:p>
            <a:r>
              <a:rPr lang="en-US" dirty="0"/>
              <a:t>The resulting bounding boxes can be overlaid onto the prior BIM to first check whether the bounding box is valid and not falsely produced by for example a shadow artefact. If an "object-added" box overlaps with an already existing object at that location, or if an "object-removed" box is fit around an empty space in the prior BIM, the produced box is likely false. If a bounding box is incomplete because of the limited visibility challenge in this work, the prior BIM could be leveraged to complete shapes where needed. The BIM can also be used to identify the shape of an object. If an object is removed, the shape is already known and if an object is added, the assumption could be made that the shape is similar to surrounding objects of the same type. It must be noted here that the BIM is thus not used as a ground truth, but rather as a prior map. The BIM can then be updated through the remaining fitted bounding boxes.</a:t>
            </a:r>
            <a:endParaRPr lang="en-GB" dirty="0"/>
          </a:p>
          <a:p>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26</a:t>
            </a:fld>
            <a:endParaRPr lang="en-GB"/>
          </a:p>
        </p:txBody>
      </p:sp>
    </p:spTree>
    <p:extLst>
      <p:ext uri="{BB962C8B-B14F-4D97-AF65-F5344CB8AC3E}">
        <p14:creationId xmlns:p14="http://schemas.microsoft.com/office/powerpoint/2010/main" val="2929490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simulate a deployment setting, a semi-real-world test is performed on a room scanned from an actual IFC model. An example of the real atlas-8 floor and IFC version of it can be seen here. This test provides insight into the pipeline’s readiness for real-world use, where the mismatch type is unknown and all models must be considered.</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27</a:t>
            </a:fld>
            <a:endParaRPr lang="en-GB"/>
          </a:p>
        </p:txBody>
      </p:sp>
    </p:spTree>
    <p:extLst>
      <p:ext uri="{BB962C8B-B14F-4D97-AF65-F5344CB8AC3E}">
        <p14:creationId xmlns:p14="http://schemas.microsoft.com/office/powerpoint/2010/main" val="2090844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testing stage, the framework is tested on scenes that contain multiple mismatches. The four different scenarios are now transformed into ingredients that can be used to create an infinite number of different multi-mismatch cases. These more complex test cases include:</a:t>
            </a:r>
          </a:p>
          <a:p>
            <a:pPr marL="171450" indent="-171450">
              <a:buFontTx/>
              <a:buChar char="-"/>
            </a:pPr>
            <a:r>
              <a:rPr lang="en-US" dirty="0"/>
              <a:t>Multiple objects of the same type and mismatch(e.g., several removed pillars)</a:t>
            </a:r>
          </a:p>
          <a:p>
            <a:pPr marL="171450" indent="-171450">
              <a:buFontTx/>
              <a:buChar char="-"/>
            </a:pPr>
            <a:r>
              <a:rPr lang="en-US" dirty="0"/>
              <a:t>Multiple objects of different types but the same mismatch (e.g., walls and pillars added)</a:t>
            </a:r>
          </a:p>
          <a:p>
            <a:pPr marL="171450" indent="-171450">
              <a:buFontTx/>
              <a:buChar char="-"/>
            </a:pPr>
            <a:r>
              <a:rPr lang="en-US" dirty="0"/>
              <a:t>Multiple mismatch types across the same object class (e.g., one pillar removed, another added)</a:t>
            </a:r>
          </a:p>
          <a:p>
            <a:pPr marL="171450" indent="-171450">
              <a:buFontTx/>
              <a:buChar char="-"/>
            </a:pPr>
            <a:r>
              <a:rPr lang="en-US" dirty="0"/>
              <a:t>Fully mixed scenes with several types and mismatch categories </a:t>
            </a:r>
          </a:p>
          <a:p>
            <a:pPr marL="171450" indent="-171450">
              <a:buFontTx/>
              <a:buChar char="-"/>
            </a:pPr>
            <a:endParaRPr lang="en-US" dirty="0"/>
          </a:p>
          <a:p>
            <a:pPr marL="0" indent="0">
              <a:buFontTx/>
              <a:buNone/>
            </a:pPr>
            <a:r>
              <a:rPr lang="en-US" dirty="0"/>
              <a:t>These cases test the pipeline’s ability to scale, avoid redundant detections, and correctly localize all mismatches.</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28</a:t>
            </a:fld>
            <a:endParaRPr lang="en-GB"/>
          </a:p>
        </p:txBody>
      </p:sp>
    </p:spTree>
    <p:extLst>
      <p:ext uri="{BB962C8B-B14F-4D97-AF65-F5344CB8AC3E}">
        <p14:creationId xmlns:p14="http://schemas.microsoft.com/office/powerpoint/2010/main" val="694231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was trained to detect newly added pillars in robot-scans. Score metrics and visualizations, clean test case shown here, confirm that the model detects added pillars with high precision and spatial accuracy. The classification map shows no false positives and few false negatives while the heatmap shows strong activation only around the added pillar.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29</a:t>
            </a:fld>
            <a:endParaRPr lang="en-GB"/>
          </a:p>
        </p:txBody>
      </p:sp>
    </p:spTree>
    <p:extLst>
      <p:ext uri="{BB962C8B-B14F-4D97-AF65-F5344CB8AC3E}">
        <p14:creationId xmlns:p14="http://schemas.microsoft.com/office/powerpoint/2010/main" val="61345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detects added pillars even under occlusion. In the figure on the left, a chair was standing in front of the pillar and the pillar on the right was blocked by a table. Note how we still manage to get full bounding boxes.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30</a:t>
            </a:fld>
            <a:endParaRPr lang="en-GB"/>
          </a:p>
        </p:txBody>
      </p:sp>
    </p:spTree>
    <p:extLst>
      <p:ext uri="{BB962C8B-B14F-4D97-AF65-F5344CB8AC3E}">
        <p14:creationId xmlns:p14="http://schemas.microsoft.com/office/powerpoint/2010/main" val="3734038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was trained to detect newly added walls in robot-scans. Visualizations confirm that the model localizes added walls with high spatial precision and very few false positives.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31</a:t>
            </a:fld>
            <a:endParaRPr lang="en-GB"/>
          </a:p>
        </p:txBody>
      </p:sp>
    </p:spTree>
    <p:extLst>
      <p:ext uri="{BB962C8B-B14F-4D97-AF65-F5344CB8AC3E}">
        <p14:creationId xmlns:p14="http://schemas.microsoft.com/office/powerpoint/2010/main" val="37642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remains consistent even in cluttered scenes with occlusion, demonstrating that the model has learned to robustly identify added structural elements under realistic conditions.</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32</a:t>
            </a:fld>
            <a:endParaRPr lang="en-GB"/>
          </a:p>
        </p:txBody>
      </p:sp>
    </p:spTree>
    <p:extLst>
      <p:ext uri="{BB962C8B-B14F-4D97-AF65-F5344CB8AC3E}">
        <p14:creationId xmlns:p14="http://schemas.microsoft.com/office/powerpoint/2010/main" val="565869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was trained to detect removed pillars in DT-scans. Visualizations confirm that the model consistently localizes the removed pillar. In the clean test case, predictions are highly accurate with minimal errors.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33</a:t>
            </a:fld>
            <a:endParaRPr lang="en-GB"/>
          </a:p>
        </p:txBody>
      </p:sp>
    </p:spTree>
    <p:extLst>
      <p:ext uri="{BB962C8B-B14F-4D97-AF65-F5344CB8AC3E}">
        <p14:creationId xmlns:p14="http://schemas.microsoft.com/office/powerpoint/2010/main" val="46991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occluded case, while the removed object is still correctly identified, the model produces a number of false positives, particularly on surfaces affected by occlusion shadows. The chair shadow here on the left incorrectly gets its own bounding box. These errors do not stem from the labeling process before training, which has been refined to filter out shadow artifacts, but rather from the nearest-neighbour distance feature used during training. This is the first testcase where such shadow-induced false positives visibly degrade performance, highlighting a known limitation of the distance-based feature in removal scenarios.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34</a:t>
            </a:fld>
            <a:endParaRPr lang="en-GB"/>
          </a:p>
        </p:txBody>
      </p:sp>
    </p:spTree>
    <p:extLst>
      <p:ext uri="{BB962C8B-B14F-4D97-AF65-F5344CB8AC3E}">
        <p14:creationId xmlns:p14="http://schemas.microsoft.com/office/powerpoint/2010/main" val="162993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investigates whether structural mismatches in indoor environments can be detected from a single simulated 3D viewpoint using only synthetic training data. The aim is to develop a practical method for identifying changes, such as added or removed walls and pillars, between a digital twin scan (DT-scan) that represents the BIM-state, and a simulated real-world scan (robot-scan) that represents the real-world state, which can ultimately support real-time updates of Building Information Models (BIMs). </a:t>
            </a:r>
          </a:p>
          <a:p>
            <a:endParaRPr lang="en-US" dirty="0"/>
          </a:p>
          <a:p>
            <a:r>
              <a:rPr lang="en-US" dirty="0"/>
              <a:t>The main research question therefore is: How can structural mismatches in indoor environments be detected using per-point predictions from 3D scan pairs generated from a single simulated viewpoint? </a:t>
            </a:r>
          </a:p>
        </p:txBody>
      </p:sp>
      <p:sp>
        <p:nvSpPr>
          <p:cNvPr id="4" name="Slide Number Placeholder 3"/>
          <p:cNvSpPr>
            <a:spLocks noGrp="1"/>
          </p:cNvSpPr>
          <p:nvPr>
            <p:ph type="sldNum" sz="quarter" idx="5"/>
          </p:nvPr>
        </p:nvSpPr>
        <p:spPr/>
        <p:txBody>
          <a:bodyPr/>
          <a:lstStyle/>
          <a:p>
            <a:fld id="{AA799BBE-B871-48D7-983C-C0B1D7156DCD}" type="slidenum">
              <a:rPr lang="en-GB" smtClean="0"/>
              <a:t>4</a:t>
            </a:fld>
            <a:endParaRPr lang="en-GB"/>
          </a:p>
        </p:txBody>
      </p:sp>
    </p:spTree>
    <p:extLst>
      <p:ext uri="{BB962C8B-B14F-4D97-AF65-F5344CB8AC3E}">
        <p14:creationId xmlns:p14="http://schemas.microsoft.com/office/powerpoint/2010/main" val="222508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was trained to detect removed walls using DT-scans. Visualizations confirm accurate detection of the removed wall in clean scenes, with minimal classification error.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35</a:t>
            </a:fld>
            <a:endParaRPr lang="en-GB"/>
          </a:p>
        </p:txBody>
      </p:sp>
    </p:spTree>
    <p:extLst>
      <p:ext uri="{BB962C8B-B14F-4D97-AF65-F5344CB8AC3E}">
        <p14:creationId xmlns:p14="http://schemas.microsoft.com/office/powerpoint/2010/main" val="734184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occluded testcase, however, regarding score metrics, the model shows a drop in performance: the ROC AUC drops significantly compared to other scenarios, and both precision and IoU decline similarly to the occluded pillar-removed case. This is again caused by false positives arising from shadowed regions, where the nearest-neighbour distance feature misleads the model into labeling background points as mismatches. It must be noted that the removed wall is successfully detected completely in both of these figures, even though shadow artefacts are present.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36</a:t>
            </a:fld>
            <a:endParaRPr lang="en-GB"/>
          </a:p>
        </p:txBody>
      </p:sp>
    </p:spTree>
    <p:extLst>
      <p:ext uri="{BB962C8B-B14F-4D97-AF65-F5344CB8AC3E}">
        <p14:creationId xmlns:p14="http://schemas.microsoft.com/office/powerpoint/2010/main" val="1272971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looked at the core model performance, I want to briefly summarize the ablation studies we conducted to better understand which features and design choices really matter. </a:t>
            </a:r>
          </a:p>
          <a:p>
            <a:endParaRPr lang="en-US" dirty="0"/>
          </a:p>
          <a:p>
            <a:r>
              <a:rPr lang="en-US" dirty="0"/>
              <a:t>First, the nearest-neighbor distance feature was removed and retrained and a model was retrained. The result was that the model completely failed. It could not detect any mismatches. This confirmed that NN-distance is essential, since it is the only signal that encodes the geometric discrepancies between the scans. </a:t>
            </a:r>
          </a:p>
          <a:p>
            <a:endParaRPr lang="en-US" dirty="0"/>
          </a:p>
          <a:p>
            <a:r>
              <a:rPr lang="en-US" dirty="0"/>
              <a:t>Next, the XYZ coordinates were removed instead, keeping only the NN-distance. Interestingly, the model still worked on clean cases but performed worse on occluded scenes. So while NN-distance carries the mismatch signal, global coordinates provide spatial context, especially for understanding object boundaries under occlusion. </a:t>
            </a:r>
          </a:p>
          <a:p>
            <a:endParaRPr lang="en-US" dirty="0"/>
          </a:p>
          <a:p>
            <a:r>
              <a:rPr lang="en-US" dirty="0"/>
              <a:t>Then it was researched what happens if we only train on clean scenes, avoiding any occluded samples. While the clean test performance remained the same, the model lost robustness in more challenging, occluded setups. So clean data alone is not enough, mixed data is better. </a:t>
            </a:r>
          </a:p>
          <a:p>
            <a:endParaRPr lang="en-US" dirty="0"/>
          </a:p>
          <a:p>
            <a:r>
              <a:rPr lang="en-US" dirty="0"/>
              <a:t>What if the DT-scan and robot-scan are not aligned perfectly like I have assumed? Small misalignments didn’t hurt much on clean scenes, but occluded scenes became much harder, the shadow artifact problem got worse. This highlights the need for robust alignment in real deployments. </a:t>
            </a:r>
          </a:p>
          <a:p>
            <a:endParaRPr lang="en-US" dirty="0"/>
          </a:p>
          <a:p>
            <a:r>
              <a:rPr lang="en-US" dirty="0"/>
              <a:t>Next, we looked at data augmentation. Surprisingly, removing it improved performance under occlusion. This suggests that our dataset already contains enough natural variation, and that augmentation might be introducing unnecessary noise. </a:t>
            </a:r>
          </a:p>
          <a:p>
            <a:endParaRPr lang="en-US" dirty="0"/>
          </a:p>
          <a:p>
            <a:r>
              <a:rPr lang="en-US" dirty="0"/>
              <a:t>Finally, we tested sensor noise, adding Gaussian noise to simulate real-world sensor imperfections. The model remained highly robust, with only minor false positives near object edges. This robustness is largely due to our voxel downsampling and the use of NN-distance. </a:t>
            </a:r>
          </a:p>
        </p:txBody>
      </p:sp>
      <p:sp>
        <p:nvSpPr>
          <p:cNvPr id="4" name="Slide Number Placeholder 3"/>
          <p:cNvSpPr>
            <a:spLocks noGrp="1"/>
          </p:cNvSpPr>
          <p:nvPr>
            <p:ph type="sldNum" sz="quarter" idx="5"/>
          </p:nvPr>
        </p:nvSpPr>
        <p:spPr/>
        <p:txBody>
          <a:bodyPr/>
          <a:lstStyle/>
          <a:p>
            <a:fld id="{AA799BBE-B871-48D7-983C-C0B1D7156DCD}" type="slidenum">
              <a:rPr lang="en-GB" smtClean="0"/>
              <a:t>37</a:t>
            </a:fld>
            <a:endParaRPr lang="en-GB"/>
          </a:p>
        </p:txBody>
      </p:sp>
    </p:spTree>
    <p:extLst>
      <p:ext uri="{BB962C8B-B14F-4D97-AF65-F5344CB8AC3E}">
        <p14:creationId xmlns:p14="http://schemas.microsoft.com/office/powerpoint/2010/main" val="1506984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mismatch detection pipeline was evaluated using a model selection strategy that relies on bounding box validity. While per-point predictions are accurate, bounding box fitting performance is naturally limited by the visibility constraints of the scene. The produced bounding boxes were geometrically reasonable in the majority of cases. In all successful cases, the bounding box encloses the mismatched object from the observed viewpoint. In pillar cases, the center of the predicted bounding box is offset toward the sensor due to only the front-facing surface being visible and the cluster of mismatched points having a center closer to the sensor than the actual pillar center is, see example here. The orientation of the bounding box for square pillars is imperfect if the pillars themselves are not axis-aligned due to the Manhattan World assumption and PCA being applied only to the visible points, see example. For walls, the depth is always assumed to be 0.15 m, but occlusions can still produce partial bounding boxes (e.g., only one side of a wall that is visible).</a:t>
            </a:r>
          </a:p>
          <a:p>
            <a:endParaRPr lang="en-US" dirty="0"/>
          </a:p>
          <a:p>
            <a:r>
              <a:rPr lang="en-US" dirty="0"/>
              <a:t>Some edge cases were observed in the test set of synthetic rooms that contain only one mismatched object. First is an unwanted shadow artefact getting its own bounding box, as seen here. Another edge case is a square pillar that is not axis-aligned where only one of four faces is visible because the pillar is directly facing the sensor, making the pillar look like a wall. This is solved to some extent by the assumption that walls are axis-aligned, resulting in a pillar bounding box that is badly centered and oriented, see Figure 68. If the pillar was actually axis-aligned, then this cluster of mismatched points would have gotten a wall bounding box. There is also an edge case where a pillar is obstructing a middle portion of a wall, resulting in a split wall where only one portion gets a bounding box because the other portion is too small in length to be allowed to get a bounding box, see example. This minimum required length can be configured however.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38</a:t>
            </a:fld>
            <a:endParaRPr lang="en-GB"/>
          </a:p>
        </p:txBody>
      </p:sp>
    </p:spTree>
    <p:extLst>
      <p:ext uri="{BB962C8B-B14F-4D97-AF65-F5344CB8AC3E}">
        <p14:creationId xmlns:p14="http://schemas.microsoft.com/office/powerpoint/2010/main" val="2274690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39</a:t>
            </a:fld>
            <a:endParaRPr lang="en-GB"/>
          </a:p>
        </p:txBody>
      </p:sp>
    </p:spTree>
    <p:extLst>
      <p:ext uri="{BB962C8B-B14F-4D97-AF65-F5344CB8AC3E}">
        <p14:creationId xmlns:p14="http://schemas.microsoft.com/office/powerpoint/2010/main" val="3659766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research question therefore is: How can structural mismatches in indoor environments be detected using per-point predictions from 3D scan pairs generated from a single simulated viewpoint? To answer this, the following sub-questions are explored:</a:t>
            </a:r>
          </a:p>
          <a:p>
            <a:endParaRPr lang="en-US" dirty="0"/>
          </a:p>
          <a:p>
            <a:pPr marL="171450" indent="-171450">
              <a:buFontTx/>
              <a:buChar char="-"/>
            </a:pPr>
            <a:r>
              <a:rPr lang="en-US" dirty="0"/>
              <a:t>How can a fully synthetic data pipeline be designed to generate high-quality, labeled 3D scan pairs for training mismatch detection models?</a:t>
            </a:r>
          </a:p>
          <a:p>
            <a:pPr marL="171450" indent="-171450">
              <a:buFontTx/>
              <a:buChar char="-"/>
            </a:pPr>
            <a:r>
              <a:rPr lang="en-US" dirty="0"/>
              <a:t>Can simple, lightweight neural network models trained on synthetic data generalize to unseen scenes and identify different types of structural changes?</a:t>
            </a:r>
          </a:p>
          <a:p>
            <a:pPr marL="171450" indent="-171450">
              <a:buFontTx/>
              <a:buChar char="-"/>
            </a:pPr>
            <a:r>
              <a:rPr lang="en-US" dirty="0"/>
              <a:t>What is an effective way to validate mismatch detection in scenarios where no ground truth is available?</a:t>
            </a:r>
          </a:p>
          <a:p>
            <a:pPr marL="171450" indent="-171450">
              <a:buFontTx/>
              <a:buChar char="-"/>
            </a:pPr>
            <a:r>
              <a:rPr lang="en-US" dirty="0"/>
              <a:t>How can we evaluate and select predictions from multiple specialized models when the true mismatch type is unknown?</a:t>
            </a:r>
          </a:p>
          <a:p>
            <a:pPr marL="171450" indent="-171450">
              <a:buFontTx/>
              <a:buChar char="-"/>
            </a:pPr>
            <a:r>
              <a:rPr lang="en-US" dirty="0"/>
              <a:t>How do the trained mismatch detection models generalize to multi-mismatch scenes?</a:t>
            </a:r>
          </a:p>
          <a:p>
            <a:pPr marL="171450" indent="-171450">
              <a:buFontTx/>
              <a:buChar char="-"/>
            </a:pPr>
            <a:r>
              <a:rPr lang="en-US" dirty="0"/>
              <a:t>How can we create a bridge from mismatch detection to the updating of a BIM? </a:t>
            </a:r>
          </a:p>
          <a:p>
            <a:pPr marL="171450" indent="-171450">
              <a:buFontTx/>
              <a:buChar char="-"/>
            </a:pPr>
            <a:endParaRPr lang="en-US" dirty="0"/>
          </a:p>
          <a:p>
            <a:pPr marL="0" indent="0">
              <a:buFontTx/>
              <a:buNone/>
            </a:pPr>
            <a:r>
              <a:rPr lang="en-US" dirty="0"/>
              <a:t>These questions are addressed by developing a pipeline with scenario-specific models, training them on generated synthetic scan pairs, and applying them to a wide range of test scenes, both synthetic and semi-real, to explore the limits of single-viewpoint, scan-vs-scan mismatch detection.</a:t>
            </a:r>
            <a:endParaRPr lang="en-GB" dirty="0"/>
          </a:p>
          <a:p>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40</a:t>
            </a:fld>
            <a:endParaRPr lang="en-GB"/>
          </a:p>
        </p:txBody>
      </p:sp>
    </p:spTree>
    <p:extLst>
      <p:ext uri="{BB962C8B-B14F-4D97-AF65-F5344CB8AC3E}">
        <p14:creationId xmlns:p14="http://schemas.microsoft.com/office/powerpoint/2010/main" val="196405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applies four sequential 1D convolutional layers with increasing channel dimensions, each followed by ReLU activation and batch normalization. After feature extraction, a global max pooling operation aggregates scene-level information. This global feature is then broadcast and concatenated with local features for each point, resulting in a combined feature tensor of shape(B, 1024, N ).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41</a:t>
            </a:fld>
            <a:endParaRPr lang="en-GB"/>
          </a:p>
        </p:txBody>
      </p:sp>
    </p:spTree>
    <p:extLst>
      <p:ext uri="{BB962C8B-B14F-4D97-AF65-F5344CB8AC3E}">
        <p14:creationId xmlns:p14="http://schemas.microsoft.com/office/powerpoint/2010/main" val="1638323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max pooling layer is applied to summarize the most dominant features across all points: where g is the global feature vector, and N is the number of points in the input scan.</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42</a:t>
            </a:fld>
            <a:endParaRPr lang="en-GB"/>
          </a:p>
        </p:txBody>
      </p:sp>
    </p:spTree>
    <p:extLst>
      <p:ext uri="{BB962C8B-B14F-4D97-AF65-F5344CB8AC3E}">
        <p14:creationId xmlns:p14="http://schemas.microsoft.com/office/powerpoint/2010/main" val="2900839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pooled features, a segmentation head reconstructs per-point classifications through three additional Conv1D layers. A Sigmoid activation function is applied to the final output to produce per-point mismatch probabilities between 0 and 1.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43</a:t>
            </a:fld>
            <a:endParaRPr lang="en-GB"/>
          </a:p>
        </p:txBody>
      </p:sp>
    </p:spTree>
    <p:extLst>
      <p:ext uri="{BB962C8B-B14F-4D97-AF65-F5344CB8AC3E}">
        <p14:creationId xmlns:p14="http://schemas.microsoft.com/office/powerpoint/2010/main" val="852444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is trained using a binary Focal Loss function to address class imbalance, defined as this where ˆ</a:t>
            </a:r>
            <a:r>
              <a:rPr lang="en-US" dirty="0" err="1"/>
              <a:t>yi</a:t>
            </a:r>
            <a:r>
              <a:rPr lang="en-US" dirty="0"/>
              <a:t> is the predicted probability, </a:t>
            </a:r>
            <a:r>
              <a:rPr lang="en-US" dirty="0" err="1"/>
              <a:t>yi</a:t>
            </a:r>
            <a:r>
              <a:rPr lang="en-US" dirty="0"/>
              <a:t> is the ground truth label, and the hyperparameters are set to α =10.0, γ = 2.0. The weighting factor α increases the penalty for false negatives, helping the model focus on the minority class that is mismatched points. The focusing parameter γ reduces the influence of well-classified examples, allowing the model to better learn from harder or ambiguous cases. This is especially important for detecting subtle geometric changes in noisy or cluttered point clouds. </a:t>
            </a:r>
          </a:p>
        </p:txBody>
      </p:sp>
      <p:sp>
        <p:nvSpPr>
          <p:cNvPr id="4" name="Slide Number Placeholder 3"/>
          <p:cNvSpPr>
            <a:spLocks noGrp="1"/>
          </p:cNvSpPr>
          <p:nvPr>
            <p:ph type="sldNum" sz="quarter" idx="5"/>
          </p:nvPr>
        </p:nvSpPr>
        <p:spPr/>
        <p:txBody>
          <a:bodyPr/>
          <a:lstStyle/>
          <a:p>
            <a:fld id="{AA799BBE-B871-48D7-983C-C0B1D7156DCD}" type="slidenum">
              <a:rPr lang="en-GB" smtClean="0"/>
              <a:t>44</a:t>
            </a:fld>
            <a:endParaRPr lang="en-GB"/>
          </a:p>
        </p:txBody>
      </p:sp>
    </p:spTree>
    <p:extLst>
      <p:ext uri="{BB962C8B-B14F-4D97-AF65-F5344CB8AC3E}">
        <p14:creationId xmlns:p14="http://schemas.microsoft.com/office/powerpoint/2010/main" val="412310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Randomized indoor scenes are generated in Blender using a parametric dataset generator developed in prior work. Each scene includes structural elements, such as walls, pillars and doors, as well as optional non-structural objects like chairs and tables. The generator allows us to vary room layouts, object placements, and dimensions across samples. These synthetic scenes serve as digital twins, providing clean reference environments with known geometry and semantic labels for training and evaluation. I will now show some examples.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5</a:t>
            </a:fld>
            <a:endParaRPr lang="en-GB"/>
          </a:p>
        </p:txBody>
      </p:sp>
    </p:spTree>
    <p:extLst>
      <p:ext uri="{BB962C8B-B14F-4D97-AF65-F5344CB8AC3E}">
        <p14:creationId xmlns:p14="http://schemas.microsoft.com/office/powerpoint/2010/main" val="4055286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simulate realistic 3D scans, the generated scenes are scanned using the BLAINDER add-on inside Blender. A virtual RGB-D camera is positioned at a height of 1 meter. This height improves structural coverage given the limited vertical field of view (VFOV) of such sensors. </a:t>
            </a:r>
          </a:p>
          <a:p>
            <a:endParaRPr lang="en-US" dirty="0"/>
          </a:p>
          <a:p>
            <a:r>
              <a:rPr lang="en-US" dirty="0"/>
              <a:t>BLAINDER produces both clean scans and occluded scans (scans with non-structural clutter like chairs or tables). It outputs point clouds with geometry and semantic labels in the form of a categoryID, which is a float value that identifies object instances. This enables instance-level grouping without requiring a separate segmentation model, though it does limit real-world applicability, where such labels are typically not directly available. An example of a labeled scan can be seen here. It must be noted here that the categoryID is used here only for visualization.</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10</a:t>
            </a:fld>
            <a:endParaRPr lang="en-GB"/>
          </a:p>
        </p:txBody>
      </p:sp>
    </p:spTree>
    <p:extLst>
      <p:ext uri="{BB962C8B-B14F-4D97-AF65-F5344CB8AC3E}">
        <p14:creationId xmlns:p14="http://schemas.microsoft.com/office/powerpoint/2010/main" val="38743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scene is first saved in its original form as a DT-scan, representing a BIM-aligned point cloud with only structural elements. Mismatches are then introduced, such as the addition or removal of walls or pillars, and optional disturbances (e.g., chairs, tables) are added to create the robot-scan, simulating a real-world perception. </a:t>
            </a:r>
          </a:p>
          <a:p>
            <a:endParaRPr lang="en-US" dirty="0"/>
          </a:p>
          <a:p>
            <a:r>
              <a:rPr lang="en-US" dirty="0"/>
              <a:t>In real-world indoor settings, movable objects like chairs and tables frequently obstruct the sensor’s line of sight. These are therefore used as occlusion sources in the robot-scans to reflect realistic visual obstacles, as commonly encountered in indoor environments. </a:t>
            </a:r>
          </a:p>
          <a:p>
            <a:endParaRPr lang="en-US" dirty="0"/>
          </a:p>
          <a:p>
            <a:r>
              <a:rPr lang="en-US" dirty="0"/>
              <a:t>This project uses a registration-free setup by leveraging pre-aligned synthetic scenes, which eliminates the need for scan alignment and allows precise control over mismatch scenarios. However, the assumption of perfect alignment between the DT-scan and robot-scan is a limitation when actual hardware is used to create the robot-scan. In practice, this can be addressed by saving the robot-scan’s camera parameters and localization point during scan generation and replicating these settings during DT-scan creation in Blender. </a:t>
            </a:r>
          </a:p>
          <a:p>
            <a:endParaRPr lang="en-US" dirty="0"/>
          </a:p>
          <a:p>
            <a:r>
              <a:rPr lang="en-US" dirty="0"/>
              <a:t>During training, each scene contains only a single type of mismatch (e.g., pillar removed, wall added) to isolate feature learning and simplify interpretation. In later experiments, multiple mismatches are introduced to evaluate a model’s generalization. An example raw scan pair for the pillar added scenario is shown here.</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11</a:t>
            </a:fld>
            <a:endParaRPr lang="en-GB"/>
          </a:p>
        </p:txBody>
      </p:sp>
    </p:spTree>
    <p:extLst>
      <p:ext uri="{BB962C8B-B14F-4D97-AF65-F5344CB8AC3E}">
        <p14:creationId xmlns:p14="http://schemas.microsoft.com/office/powerpoint/2010/main" val="66925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BLAINDER allows for exporting point clouds as .csv files, along-side other formats, where each row corresponds to a point and includes spatial coordinates (X, Y, Z) and a categoryID for semantic labeling. Other metadata fields (e.g., partID, distance to sensor, intensity, RGB values) are exported but not used in this project. </a:t>
            </a:r>
          </a:p>
          <a:p>
            <a:endParaRPr lang="en-US" dirty="0"/>
          </a:p>
          <a:p>
            <a:r>
              <a:rPr lang="en-US" dirty="0"/>
              <a:t>Sensor noise simulation was intentionally disabled to maintain full control over scene geometry and labels during development. This allowed for easier debugging and consistent evaluation. Once the core pipeline is validated, noise can be added to study domain transfer effects. </a:t>
            </a:r>
          </a:p>
          <a:p>
            <a:endParaRPr lang="en-US" dirty="0"/>
          </a:p>
          <a:p>
            <a:r>
              <a:rPr lang="en-US" dirty="0"/>
              <a:t>In a later step, each point is annotated with a binary label indicating mismatch presence, and a distance feature is computed based on nearest-neighbor queries between scan pairs. The final .csv files are converted to .npy format for efficient loading during training.</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12</a:t>
            </a:fld>
            <a:endParaRPr lang="en-GB"/>
          </a:p>
        </p:txBody>
      </p:sp>
    </p:spTree>
    <p:extLst>
      <p:ext uri="{BB962C8B-B14F-4D97-AF65-F5344CB8AC3E}">
        <p14:creationId xmlns:p14="http://schemas.microsoft.com/office/powerpoint/2010/main" val="2427773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training, each synthetic scene is passed through a structured preprocessing pipeline to improve data consistency and realism. Raw scans may contain non-structural clutter and variable point densities, which can interfere with mismatch detection. The preprocessing includes five main steps: object filtering, downsampling, mismatch label generation, data augmentation, and formatting. These steps ensure that the net-work receives clean, well-annotated input and learns to detect structural mismatches reliably. While the overall pipeline is consistent across scenarios, some logic (e.g., label generation) is tailored to specific mismatch types.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13</a:t>
            </a:fld>
            <a:endParaRPr lang="en-GB"/>
          </a:p>
        </p:txBody>
      </p:sp>
    </p:spTree>
    <p:extLst>
      <p:ext uri="{BB962C8B-B14F-4D97-AF65-F5344CB8AC3E}">
        <p14:creationId xmlns:p14="http://schemas.microsoft.com/office/powerpoint/2010/main" val="38226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indoor scans, movable objects such as furniture or tools may appear alongside structural elements like walls and pillars. These non-structural points can introduce noise and lead to false positives during training. To address this, a filtering step removes irrelevant points from the robot-scan based on two criteria: semantic class (categoryID) and height. Structural elements typically span a significant height, while the considered clutter in this work remains near the floor. Objects are retained only if their height exceeds a threshold (e.g. 2 meters), with exceptions for floor and ceiling regions. This approach assumes access to semantic labels, which in this project are provided by BLAINDER but may not be directly available in real-world scans, thus requiring an extra prior segmentation step. An example is shown here. </a:t>
            </a:r>
            <a:endParaRPr lang="en-GB" dirty="0"/>
          </a:p>
        </p:txBody>
      </p:sp>
      <p:sp>
        <p:nvSpPr>
          <p:cNvPr id="4" name="Slide Number Placeholder 3"/>
          <p:cNvSpPr>
            <a:spLocks noGrp="1"/>
          </p:cNvSpPr>
          <p:nvPr>
            <p:ph type="sldNum" sz="quarter" idx="5"/>
          </p:nvPr>
        </p:nvSpPr>
        <p:spPr/>
        <p:txBody>
          <a:bodyPr/>
          <a:lstStyle/>
          <a:p>
            <a:fld id="{AA799BBE-B871-48D7-983C-C0B1D7156DCD}" type="slidenum">
              <a:rPr lang="en-GB" smtClean="0"/>
              <a:t>14</a:t>
            </a:fld>
            <a:endParaRPr lang="en-GB"/>
          </a:p>
        </p:txBody>
      </p:sp>
    </p:spTree>
    <p:extLst>
      <p:ext uri="{BB962C8B-B14F-4D97-AF65-F5344CB8AC3E}">
        <p14:creationId xmlns:p14="http://schemas.microsoft.com/office/powerpoint/2010/main" val="1846855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644222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Tree>
    <p:extLst>
      <p:ext uri="{BB962C8B-B14F-4D97-AF65-F5344CB8AC3E}">
        <p14:creationId xmlns:p14="http://schemas.microsoft.com/office/powerpoint/2010/main" val="1887270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a:t>Click to insert image</a:t>
            </a:r>
          </a:p>
        </p:txBody>
      </p:sp>
    </p:spTree>
    <p:extLst>
      <p:ext uri="{BB962C8B-B14F-4D97-AF65-F5344CB8AC3E}">
        <p14:creationId xmlns:p14="http://schemas.microsoft.com/office/powerpoint/2010/main" val="681225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770151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2696832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388186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253396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a:t>Click to insert table</a:t>
            </a:r>
          </a:p>
        </p:txBody>
      </p:sp>
    </p:spTree>
    <p:extLst>
      <p:ext uri="{BB962C8B-B14F-4D97-AF65-F5344CB8AC3E}">
        <p14:creationId xmlns:p14="http://schemas.microsoft.com/office/powerpoint/2010/main" val="2399389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a:t>Click to insert chart</a:t>
            </a:r>
          </a:p>
        </p:txBody>
      </p:sp>
    </p:spTree>
    <p:extLst>
      <p:ext uri="{BB962C8B-B14F-4D97-AF65-F5344CB8AC3E}">
        <p14:creationId xmlns:p14="http://schemas.microsoft.com/office/powerpoint/2010/main" val="4202347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931105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23749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4194838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enter text</a:t>
            </a:r>
          </a:p>
        </p:txBody>
      </p:sp>
    </p:spTree>
    <p:extLst>
      <p:ext uri="{BB962C8B-B14F-4D97-AF65-F5344CB8AC3E}">
        <p14:creationId xmlns:p14="http://schemas.microsoft.com/office/powerpoint/2010/main" val="1682407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a:t>Click to insert image</a:t>
            </a:r>
          </a:p>
        </p:txBody>
      </p:sp>
    </p:spTree>
    <p:extLst>
      <p:ext uri="{BB962C8B-B14F-4D97-AF65-F5344CB8AC3E}">
        <p14:creationId xmlns:p14="http://schemas.microsoft.com/office/powerpoint/2010/main" val="981543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a:t>Click to insert image</a:t>
            </a:r>
          </a:p>
        </p:txBody>
      </p:sp>
    </p:spTree>
    <p:extLst>
      <p:ext uri="{BB962C8B-B14F-4D97-AF65-F5344CB8AC3E}">
        <p14:creationId xmlns:p14="http://schemas.microsoft.com/office/powerpoint/2010/main" val="3272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a:t>Click to insert Caption under image or movie</a:t>
            </a:r>
          </a:p>
        </p:txBody>
      </p:sp>
    </p:spTree>
    <p:extLst>
      <p:ext uri="{BB962C8B-B14F-4D97-AF65-F5344CB8AC3E}">
        <p14:creationId xmlns:p14="http://schemas.microsoft.com/office/powerpoint/2010/main" val="193849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244920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a:t>
            </a:fld>
            <a:endParaRPr lang="en-GB"/>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a:t>This is an example of a 27 </a:t>
            </a:r>
            <a:r>
              <a:rPr lang="en-GB" err="1"/>
              <a:t>pt</a:t>
            </a:r>
            <a:r>
              <a:rPr lang="en-GB"/>
              <a:t> headline with 27 </a:t>
            </a:r>
            <a:r>
              <a:rPr lang="en-GB" err="1"/>
              <a:t>pt</a:t>
            </a:r>
            <a:r>
              <a:rPr lang="en-GB"/>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US"/>
              <a:t>Synthetic Data-Driven Mismatch Detection for Updating Building Information Models from a Single Viewpoint</a:t>
            </a:r>
            <a:endParaRPr lang="en-GB"/>
          </a:p>
        </p:txBody>
      </p:sp>
      <p:pic>
        <p:nvPicPr>
          <p:cNvPr id="66" name="Picture 4">
            <a:extLst>
              <a:ext uri="{FF2B5EF4-FFF2-40B4-BE49-F238E27FC236}">
                <a16:creationId xmlns:a16="http://schemas.microsoft.com/office/drawing/2014/main" id="{93FD69BB-9D62-3A4C-8433-C5954D52BB6F}"/>
              </a:ext>
            </a:extLst>
          </p:cNvPr>
          <p:cNvPicPr>
            <a:picLocks noChangeAspect="1"/>
          </p:cNvPicPr>
          <p:nvPr userDrawn="1"/>
        </p:nvPicPr>
        <p:blipFill>
          <a:blip r:embed="rId19"/>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242279190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61" r:id="rId3"/>
    <p:sldLayoutId id="2147483662" r:id="rId4"/>
    <p:sldLayoutId id="2147483664"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Video 3">
            <a:hlinkClick r:id="" action="ppaction://media"/>
            <a:extLst>
              <a:ext uri="{FF2B5EF4-FFF2-40B4-BE49-F238E27FC236}">
                <a16:creationId xmlns:a16="http://schemas.microsoft.com/office/drawing/2014/main" id="{62963354-974E-472B-9D86-158AD891BEA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flipV="1">
            <a:off x="9083040" y="4513579"/>
            <a:ext cx="60959" cy="45719"/>
          </a:xfrm>
          <a:prstGeom prst="rect">
            <a:avLst/>
          </a:prstGeom>
        </p:spPr>
      </p:pic>
      <p:sp>
        <p:nvSpPr>
          <p:cNvPr id="15" name="Titel 14"/>
          <p:cNvSpPr>
            <a:spLocks noGrp="1"/>
          </p:cNvSpPr>
          <p:nvPr>
            <p:ph type="ctrTitle"/>
          </p:nvPr>
        </p:nvSpPr>
        <p:spPr>
          <a:xfrm>
            <a:off x="2" y="756000"/>
            <a:ext cx="9511552" cy="792000"/>
          </a:xfrm>
        </p:spPr>
        <p:txBody>
          <a:bodyPr/>
          <a:lstStyle/>
          <a:p>
            <a:r>
              <a:rPr lang="en-US" dirty="0"/>
              <a:t>Synthetic Data-Driven Mismatch Detection for Updating BIM-Based Digital Twins from a Single Viewpoint</a:t>
            </a:r>
            <a:endParaRPr lang="en-GB" dirty="0"/>
          </a:p>
        </p:txBody>
      </p:sp>
      <p:sp>
        <p:nvSpPr>
          <p:cNvPr id="16" name="Ondertitel 15"/>
          <p:cNvSpPr>
            <a:spLocks noGrp="1"/>
          </p:cNvSpPr>
          <p:nvPr>
            <p:ph type="subTitle" idx="1"/>
          </p:nvPr>
        </p:nvSpPr>
        <p:spPr>
          <a:xfrm>
            <a:off x="-1" y="1547999"/>
            <a:ext cx="9143999" cy="366525"/>
          </a:xfrm>
        </p:spPr>
        <p:txBody>
          <a:bodyPr/>
          <a:lstStyle/>
          <a:p>
            <a:r>
              <a:rPr lang="en-GB" dirty="0"/>
              <a:t>Pepijn Hundepool</a:t>
            </a:r>
          </a:p>
          <a:p>
            <a:r>
              <a:rPr lang="en-GB" dirty="0"/>
              <a:t>26-06-2025</a:t>
            </a:r>
          </a:p>
          <a:p>
            <a:endParaRPr lang="en-GB" dirty="0"/>
          </a:p>
        </p:txBody>
      </p:sp>
    </p:spTree>
    <p:extLst>
      <p:ext uri="{BB962C8B-B14F-4D97-AF65-F5344CB8AC3E}">
        <p14:creationId xmlns:p14="http://schemas.microsoft.com/office/powerpoint/2010/main" val="294032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67A9-36F9-2912-2520-6EF200D437CC}"/>
              </a:ext>
            </a:extLst>
          </p:cNvPr>
          <p:cNvSpPr>
            <a:spLocks noGrp="1"/>
          </p:cNvSpPr>
          <p:nvPr>
            <p:ph type="title"/>
          </p:nvPr>
        </p:nvSpPr>
        <p:spPr/>
        <p:txBody>
          <a:bodyPr/>
          <a:lstStyle/>
          <a:p>
            <a:r>
              <a:rPr lang="en-GB" dirty="0"/>
              <a:t>3D Sensor Simulation</a:t>
            </a:r>
          </a:p>
        </p:txBody>
      </p:sp>
      <p:sp>
        <p:nvSpPr>
          <p:cNvPr id="3" name="Content Placeholder 2">
            <a:extLst>
              <a:ext uri="{FF2B5EF4-FFF2-40B4-BE49-F238E27FC236}">
                <a16:creationId xmlns:a16="http://schemas.microsoft.com/office/drawing/2014/main" id="{A89BB649-1A64-612C-C5B3-D3157F541DE6}"/>
              </a:ext>
            </a:extLst>
          </p:cNvPr>
          <p:cNvSpPr>
            <a:spLocks noGrp="1"/>
          </p:cNvSpPr>
          <p:nvPr>
            <p:ph idx="1"/>
          </p:nvPr>
        </p:nvSpPr>
        <p:spPr/>
        <p:txBody>
          <a:bodyPr/>
          <a:lstStyle/>
          <a:p>
            <a:pPr marL="342900" indent="-342900">
              <a:buFont typeface="Arial" panose="020B0604020202020204" pitchFamily="34" charset="0"/>
              <a:buChar char="•"/>
            </a:pPr>
            <a:r>
              <a:rPr lang="en-GB" dirty="0"/>
              <a:t>Virtual RGB-D camera</a:t>
            </a:r>
            <a:br>
              <a:rPr lang="en-GB" dirty="0"/>
            </a:br>
            <a:endParaRPr lang="en-GB" dirty="0"/>
          </a:p>
          <a:p>
            <a:pPr marL="342900" indent="-342900">
              <a:buFont typeface="Arial" panose="020B0604020202020204" pitchFamily="34" charset="0"/>
              <a:buChar char="•"/>
            </a:pPr>
            <a:r>
              <a:rPr lang="en-GB" dirty="0"/>
              <a:t>Geometry and semantics</a:t>
            </a:r>
            <a:br>
              <a:rPr lang="en-GB" dirty="0"/>
            </a:br>
            <a:endParaRPr lang="en-GB" dirty="0"/>
          </a:p>
          <a:p>
            <a:pPr marL="342900" indent="-342900">
              <a:buFont typeface="Arial" panose="020B0604020202020204" pitchFamily="34" charset="0"/>
              <a:buChar char="•"/>
            </a:pPr>
            <a:r>
              <a:rPr lang="en-GB" dirty="0"/>
              <a:t>Direct instance-level grouping</a:t>
            </a:r>
          </a:p>
        </p:txBody>
      </p:sp>
      <p:sp>
        <p:nvSpPr>
          <p:cNvPr id="4" name="Footer Placeholder 3">
            <a:extLst>
              <a:ext uri="{FF2B5EF4-FFF2-40B4-BE49-F238E27FC236}">
                <a16:creationId xmlns:a16="http://schemas.microsoft.com/office/drawing/2014/main" id="{0F06DB7E-FB73-5A8A-9FDC-5540E1C3ECEC}"/>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95F3D7C5-03FE-CA44-62A7-804BE4C2D329}"/>
              </a:ext>
            </a:extLst>
          </p:cNvPr>
          <p:cNvSpPr>
            <a:spLocks noGrp="1"/>
          </p:cNvSpPr>
          <p:nvPr>
            <p:ph type="sldNum" sz="quarter" idx="12"/>
          </p:nvPr>
        </p:nvSpPr>
        <p:spPr/>
        <p:txBody>
          <a:bodyPr/>
          <a:lstStyle/>
          <a:p>
            <a:fld id="{C194BDB0-F4EA-4DD6-8281-CCE2440D0CE0}" type="slidenum">
              <a:rPr lang="en-GB" smtClean="0"/>
              <a:t>10</a:t>
            </a:fld>
            <a:endParaRPr lang="en-GB"/>
          </a:p>
        </p:txBody>
      </p:sp>
      <p:pic>
        <p:nvPicPr>
          <p:cNvPr id="7" name="Picture 6" descr="A colorful object with columns&#10;&#10;AI-generated content may be incorrect.">
            <a:extLst>
              <a:ext uri="{FF2B5EF4-FFF2-40B4-BE49-F238E27FC236}">
                <a16:creationId xmlns:a16="http://schemas.microsoft.com/office/drawing/2014/main" id="{1B008659-9B3B-F201-4F48-1B153B0C6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302" y="914400"/>
            <a:ext cx="3832698" cy="2887367"/>
          </a:xfrm>
          <a:prstGeom prst="rect">
            <a:avLst/>
          </a:prstGeom>
        </p:spPr>
      </p:pic>
      <p:sp>
        <p:nvSpPr>
          <p:cNvPr id="6" name="TextBox 5">
            <a:extLst>
              <a:ext uri="{FF2B5EF4-FFF2-40B4-BE49-F238E27FC236}">
                <a16:creationId xmlns:a16="http://schemas.microsoft.com/office/drawing/2014/main" id="{51ED511E-D37B-4ADB-F723-45FDA7D63025}"/>
              </a:ext>
            </a:extLst>
          </p:cNvPr>
          <p:cNvSpPr txBox="1"/>
          <p:nvPr/>
        </p:nvSpPr>
        <p:spPr>
          <a:xfrm>
            <a:off x="5243208" y="3790291"/>
            <a:ext cx="3900792" cy="307777"/>
          </a:xfrm>
          <a:prstGeom prst="rect">
            <a:avLst/>
          </a:prstGeom>
          <a:noFill/>
        </p:spPr>
        <p:txBody>
          <a:bodyPr wrap="square" rtlCol="0">
            <a:spAutoFit/>
          </a:bodyPr>
          <a:lstStyle/>
          <a:p>
            <a:pPr algn="ctr"/>
            <a:r>
              <a:rPr lang="en-GB" sz="1400" b="1" dirty="0"/>
              <a:t>Scan example. Objects are coloured by categoryID.</a:t>
            </a:r>
          </a:p>
        </p:txBody>
      </p:sp>
    </p:spTree>
    <p:extLst>
      <p:ext uri="{BB962C8B-B14F-4D97-AF65-F5344CB8AC3E}">
        <p14:creationId xmlns:p14="http://schemas.microsoft.com/office/powerpoint/2010/main" val="100854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20DF-1D85-BEBF-0C19-5F7E7F84D689}"/>
              </a:ext>
            </a:extLst>
          </p:cNvPr>
          <p:cNvSpPr>
            <a:spLocks noGrp="1"/>
          </p:cNvSpPr>
          <p:nvPr>
            <p:ph type="title"/>
          </p:nvPr>
        </p:nvSpPr>
        <p:spPr/>
        <p:txBody>
          <a:bodyPr/>
          <a:lstStyle/>
          <a:p>
            <a:r>
              <a:rPr lang="en-GB" dirty="0"/>
              <a:t>Mismatches and Scenario Control</a:t>
            </a:r>
          </a:p>
        </p:txBody>
      </p:sp>
      <p:pic>
        <p:nvPicPr>
          <p:cNvPr id="8" name="Content Placeholder 7" descr="A colorful square object with a column&#10;&#10;AI-generated content may be incorrect.">
            <a:extLst>
              <a:ext uri="{FF2B5EF4-FFF2-40B4-BE49-F238E27FC236}">
                <a16:creationId xmlns:a16="http://schemas.microsoft.com/office/drawing/2014/main" id="{0933A0C6-0EDF-D5B1-3C60-3D3B18BB1D2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8267" y="1466283"/>
            <a:ext cx="2402732" cy="1803651"/>
          </a:xfrm>
        </p:spPr>
      </p:pic>
      <p:sp>
        <p:nvSpPr>
          <p:cNvPr id="4" name="Footer Placeholder 3">
            <a:extLst>
              <a:ext uri="{FF2B5EF4-FFF2-40B4-BE49-F238E27FC236}">
                <a16:creationId xmlns:a16="http://schemas.microsoft.com/office/drawing/2014/main" id="{1F828920-A677-97FB-D01C-5A427C782D7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1930DD4-33EE-9E00-538B-F505951D28C0}"/>
              </a:ext>
            </a:extLst>
          </p:cNvPr>
          <p:cNvSpPr>
            <a:spLocks noGrp="1"/>
          </p:cNvSpPr>
          <p:nvPr>
            <p:ph type="sldNum" sz="quarter" idx="12"/>
          </p:nvPr>
        </p:nvSpPr>
        <p:spPr/>
        <p:txBody>
          <a:bodyPr/>
          <a:lstStyle/>
          <a:p>
            <a:fld id="{C194BDB0-F4EA-4DD6-8281-CCE2440D0CE0}" type="slidenum">
              <a:rPr lang="en-GB" smtClean="0"/>
              <a:t>11</a:t>
            </a:fld>
            <a:endParaRPr lang="en-GB"/>
          </a:p>
        </p:txBody>
      </p:sp>
      <p:pic>
        <p:nvPicPr>
          <p:cNvPr id="6" name="Picture 5" descr="A colorful object with columns&#10;&#10;AI-generated content may be incorrect.">
            <a:extLst>
              <a:ext uri="{FF2B5EF4-FFF2-40B4-BE49-F238E27FC236}">
                <a16:creationId xmlns:a16="http://schemas.microsoft.com/office/drawing/2014/main" id="{792F37F5-EC27-C0C0-B8CE-CD668A94D8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1268" y="1459833"/>
            <a:ext cx="2402732" cy="1810101"/>
          </a:xfrm>
          <a:prstGeom prst="rect">
            <a:avLst/>
          </a:prstGeom>
        </p:spPr>
      </p:pic>
      <p:sp>
        <p:nvSpPr>
          <p:cNvPr id="10" name="Content Placeholder 2">
            <a:extLst>
              <a:ext uri="{FF2B5EF4-FFF2-40B4-BE49-F238E27FC236}">
                <a16:creationId xmlns:a16="http://schemas.microsoft.com/office/drawing/2014/main" id="{D2EC7A01-CA2D-3B82-13CC-15B6F266FA4A}"/>
              </a:ext>
            </a:extLst>
          </p:cNvPr>
          <p:cNvSpPr txBox="1">
            <a:spLocks/>
          </p:cNvSpPr>
          <p:nvPr/>
        </p:nvSpPr>
        <p:spPr>
          <a:xfrm>
            <a:off x="758824" y="1306642"/>
            <a:ext cx="7556501" cy="2922458"/>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DT-scan</a:t>
            </a:r>
            <a:br>
              <a:rPr lang="en-GB" dirty="0"/>
            </a:br>
            <a:endParaRPr lang="en-GB" dirty="0"/>
          </a:p>
          <a:p>
            <a:pPr marL="342900" indent="-342900">
              <a:buFont typeface="Arial" panose="020B0604020202020204" pitchFamily="34" charset="0"/>
              <a:buChar char="•"/>
            </a:pPr>
            <a:r>
              <a:rPr lang="en-GB" dirty="0"/>
              <a:t>Mismatches</a:t>
            </a:r>
            <a:br>
              <a:rPr lang="en-GB" dirty="0"/>
            </a:br>
            <a:endParaRPr lang="en-GB" dirty="0"/>
          </a:p>
          <a:p>
            <a:pPr marL="342900" indent="-342900">
              <a:buFont typeface="Arial" panose="020B0604020202020204" pitchFamily="34" charset="0"/>
              <a:buChar char="•"/>
            </a:pPr>
            <a:r>
              <a:rPr lang="en-GB" dirty="0"/>
              <a:t>Occluding objects</a:t>
            </a:r>
            <a:br>
              <a:rPr lang="en-GB" dirty="0"/>
            </a:br>
            <a:endParaRPr lang="en-GB" dirty="0"/>
          </a:p>
          <a:p>
            <a:pPr marL="342900" indent="-342900">
              <a:buFont typeface="Arial" panose="020B0604020202020204" pitchFamily="34" charset="0"/>
              <a:buChar char="•"/>
            </a:pPr>
            <a:r>
              <a:rPr lang="en-GB" dirty="0"/>
              <a:t>Pre-aligned scenes</a:t>
            </a:r>
            <a:br>
              <a:rPr lang="en-GB" dirty="0"/>
            </a:br>
            <a:endParaRPr lang="en-GB" dirty="0"/>
          </a:p>
          <a:p>
            <a:pPr marL="342900" indent="-342900">
              <a:buFont typeface="Arial" panose="020B0604020202020204" pitchFamily="34" charset="0"/>
              <a:buChar char="•"/>
            </a:pPr>
            <a:r>
              <a:rPr lang="en-GB" dirty="0"/>
              <a:t>First single mismatch, then multiple </a:t>
            </a:r>
          </a:p>
        </p:txBody>
      </p:sp>
      <p:sp>
        <p:nvSpPr>
          <p:cNvPr id="11" name="TextBox 10">
            <a:extLst>
              <a:ext uri="{FF2B5EF4-FFF2-40B4-BE49-F238E27FC236}">
                <a16:creationId xmlns:a16="http://schemas.microsoft.com/office/drawing/2014/main" id="{0E38295D-C5C5-0BDE-CE69-070E22369D29}"/>
              </a:ext>
            </a:extLst>
          </p:cNvPr>
          <p:cNvSpPr txBox="1"/>
          <p:nvPr/>
        </p:nvSpPr>
        <p:spPr>
          <a:xfrm>
            <a:off x="4698462" y="3287851"/>
            <a:ext cx="1702341" cy="307777"/>
          </a:xfrm>
          <a:prstGeom prst="rect">
            <a:avLst/>
          </a:prstGeom>
          <a:noFill/>
        </p:spPr>
        <p:txBody>
          <a:bodyPr wrap="square" rtlCol="0">
            <a:spAutoFit/>
          </a:bodyPr>
          <a:lstStyle/>
          <a:p>
            <a:pPr algn="ctr"/>
            <a:r>
              <a:rPr lang="en-GB" sz="1400" b="1" dirty="0"/>
              <a:t>DT-scan</a:t>
            </a:r>
          </a:p>
        </p:txBody>
      </p:sp>
      <p:sp>
        <p:nvSpPr>
          <p:cNvPr id="12" name="TextBox 11">
            <a:extLst>
              <a:ext uri="{FF2B5EF4-FFF2-40B4-BE49-F238E27FC236}">
                <a16:creationId xmlns:a16="http://schemas.microsoft.com/office/drawing/2014/main" id="{FB038C72-9FFF-1B79-7E35-7BB0ABDD1C3F}"/>
              </a:ext>
            </a:extLst>
          </p:cNvPr>
          <p:cNvSpPr txBox="1"/>
          <p:nvPr/>
        </p:nvSpPr>
        <p:spPr>
          <a:xfrm>
            <a:off x="7091463" y="3287851"/>
            <a:ext cx="1702341" cy="307777"/>
          </a:xfrm>
          <a:prstGeom prst="rect">
            <a:avLst/>
          </a:prstGeom>
          <a:noFill/>
        </p:spPr>
        <p:txBody>
          <a:bodyPr wrap="square" rtlCol="0">
            <a:spAutoFit/>
          </a:bodyPr>
          <a:lstStyle/>
          <a:p>
            <a:pPr algn="ctr"/>
            <a:r>
              <a:rPr lang="en-GB" sz="1400" b="1" dirty="0"/>
              <a:t>Robot-scan</a:t>
            </a:r>
          </a:p>
        </p:txBody>
      </p:sp>
    </p:spTree>
    <p:extLst>
      <p:ext uri="{BB962C8B-B14F-4D97-AF65-F5344CB8AC3E}">
        <p14:creationId xmlns:p14="http://schemas.microsoft.com/office/powerpoint/2010/main" val="216012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0126-5575-EEB2-559F-04025DAC67BE}"/>
              </a:ext>
            </a:extLst>
          </p:cNvPr>
          <p:cNvSpPr>
            <a:spLocks noGrp="1"/>
          </p:cNvSpPr>
          <p:nvPr>
            <p:ph type="title"/>
          </p:nvPr>
        </p:nvSpPr>
        <p:spPr/>
        <p:txBody>
          <a:bodyPr/>
          <a:lstStyle/>
          <a:p>
            <a:r>
              <a:rPr lang="en-US" dirty="0"/>
              <a:t>Export Format and Data Structure</a:t>
            </a:r>
            <a:endParaRPr lang="en-GB" dirty="0"/>
          </a:p>
        </p:txBody>
      </p:sp>
      <p:sp>
        <p:nvSpPr>
          <p:cNvPr id="3" name="Content Placeholder 2">
            <a:extLst>
              <a:ext uri="{FF2B5EF4-FFF2-40B4-BE49-F238E27FC236}">
                <a16:creationId xmlns:a16="http://schemas.microsoft.com/office/drawing/2014/main" id="{C2458DEE-9A7A-05A2-2AC6-78AD072F8BF7}"/>
              </a:ext>
            </a:extLst>
          </p:cNvPr>
          <p:cNvSpPr>
            <a:spLocks noGrp="1"/>
          </p:cNvSpPr>
          <p:nvPr>
            <p:ph idx="1"/>
          </p:nvPr>
        </p:nvSpPr>
        <p:spPr/>
        <p:txBody>
          <a:bodyPr/>
          <a:lstStyle/>
          <a:p>
            <a:pPr marL="342900" indent="-342900">
              <a:buFont typeface="Arial" panose="020B0604020202020204" pitchFamily="34" charset="0"/>
              <a:buChar char="•"/>
            </a:pPr>
            <a:r>
              <a:rPr lang="en-GB" dirty="0"/>
              <a:t>BLAINDER .csv files</a:t>
            </a:r>
            <a:br>
              <a:rPr lang="en-GB" dirty="0"/>
            </a:br>
            <a:endParaRPr lang="en-GB" dirty="0"/>
          </a:p>
          <a:p>
            <a:pPr marL="342900" indent="-342900">
              <a:buFont typeface="Arial" panose="020B0604020202020204" pitchFamily="34" charset="0"/>
              <a:buChar char="•"/>
            </a:pPr>
            <a:r>
              <a:rPr lang="en-GB" dirty="0"/>
              <a:t>Sensor noise initially disabled</a:t>
            </a:r>
            <a:br>
              <a:rPr lang="en-GB" dirty="0"/>
            </a:br>
            <a:endParaRPr lang="en-GB" dirty="0"/>
          </a:p>
          <a:p>
            <a:pPr marL="342900" indent="-342900">
              <a:buFont typeface="Arial" panose="020B0604020202020204" pitchFamily="34" charset="0"/>
              <a:buChar char="•"/>
            </a:pPr>
            <a:r>
              <a:rPr lang="en-GB" dirty="0"/>
              <a:t>Converted to .npy</a:t>
            </a:r>
          </a:p>
        </p:txBody>
      </p:sp>
      <p:sp>
        <p:nvSpPr>
          <p:cNvPr id="4" name="Footer Placeholder 3">
            <a:extLst>
              <a:ext uri="{FF2B5EF4-FFF2-40B4-BE49-F238E27FC236}">
                <a16:creationId xmlns:a16="http://schemas.microsoft.com/office/drawing/2014/main" id="{270F1811-3CD5-3799-183F-3116E17A83BC}"/>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8C88B7D0-51EF-20AF-9486-026688E9D471}"/>
              </a:ext>
            </a:extLst>
          </p:cNvPr>
          <p:cNvSpPr>
            <a:spLocks noGrp="1"/>
          </p:cNvSpPr>
          <p:nvPr>
            <p:ph type="sldNum" sz="quarter" idx="12"/>
          </p:nvPr>
        </p:nvSpPr>
        <p:spPr/>
        <p:txBody>
          <a:bodyPr/>
          <a:lstStyle/>
          <a:p>
            <a:fld id="{C194BDB0-F4EA-4DD6-8281-CCE2440D0CE0}" type="slidenum">
              <a:rPr lang="en-GB" smtClean="0"/>
              <a:t>12</a:t>
            </a:fld>
            <a:endParaRPr lang="en-GB"/>
          </a:p>
        </p:txBody>
      </p:sp>
    </p:spTree>
    <p:extLst>
      <p:ext uri="{BB962C8B-B14F-4D97-AF65-F5344CB8AC3E}">
        <p14:creationId xmlns:p14="http://schemas.microsoft.com/office/powerpoint/2010/main" val="160433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08CB-2316-7F7F-ED32-8822537FAA35}"/>
              </a:ext>
            </a:extLst>
          </p:cNvPr>
          <p:cNvSpPr>
            <a:spLocks noGrp="1"/>
          </p:cNvSpPr>
          <p:nvPr>
            <p:ph type="title"/>
          </p:nvPr>
        </p:nvSpPr>
        <p:spPr/>
        <p:txBody>
          <a:bodyPr/>
          <a:lstStyle/>
          <a:p>
            <a:r>
              <a:rPr lang="en-GB" dirty="0"/>
              <a:t>Data Preprocessing</a:t>
            </a:r>
          </a:p>
        </p:txBody>
      </p:sp>
      <p:sp>
        <p:nvSpPr>
          <p:cNvPr id="3" name="Content Placeholder 2">
            <a:extLst>
              <a:ext uri="{FF2B5EF4-FFF2-40B4-BE49-F238E27FC236}">
                <a16:creationId xmlns:a16="http://schemas.microsoft.com/office/drawing/2014/main" id="{787F7320-2DDC-D9B2-E6F2-2087F0F60F04}"/>
              </a:ext>
            </a:extLst>
          </p:cNvPr>
          <p:cNvSpPr>
            <a:spLocks noGrp="1"/>
          </p:cNvSpPr>
          <p:nvPr>
            <p:ph idx="1"/>
          </p:nvPr>
        </p:nvSpPr>
        <p:spPr/>
        <p:txBody>
          <a:bodyPr/>
          <a:lstStyle/>
          <a:p>
            <a:pPr marL="342900" indent="-342900">
              <a:buFont typeface="Arial" panose="020B0604020202020204" pitchFamily="34" charset="0"/>
              <a:buChar char="•"/>
            </a:pPr>
            <a:r>
              <a:rPr lang="en-GB" dirty="0"/>
              <a:t>Clutter</a:t>
            </a:r>
            <a:br>
              <a:rPr lang="en-GB" dirty="0"/>
            </a:br>
            <a:endParaRPr lang="en-GB" dirty="0"/>
          </a:p>
          <a:p>
            <a:pPr marL="342900" indent="-342900">
              <a:buFont typeface="Arial" panose="020B0604020202020204" pitchFamily="34" charset="0"/>
              <a:buChar char="•"/>
            </a:pPr>
            <a:r>
              <a:rPr lang="en-GB" dirty="0"/>
              <a:t>Downsampling</a:t>
            </a:r>
            <a:br>
              <a:rPr lang="en-GB" dirty="0"/>
            </a:br>
            <a:endParaRPr lang="en-GB" dirty="0"/>
          </a:p>
          <a:p>
            <a:pPr marL="342900" indent="-342900">
              <a:buFont typeface="Arial" panose="020B0604020202020204" pitchFamily="34" charset="0"/>
              <a:buChar char="•"/>
            </a:pPr>
            <a:r>
              <a:rPr lang="en-GB" dirty="0"/>
              <a:t>Label Generation</a:t>
            </a:r>
            <a:br>
              <a:rPr lang="en-GB" dirty="0"/>
            </a:br>
            <a:endParaRPr lang="en-GB" dirty="0"/>
          </a:p>
          <a:p>
            <a:pPr marL="342900" indent="-342900">
              <a:buFont typeface="Arial" panose="020B0604020202020204" pitchFamily="34" charset="0"/>
              <a:buChar char="•"/>
            </a:pPr>
            <a:r>
              <a:rPr lang="en-GB" dirty="0"/>
              <a:t>Data augmentation</a:t>
            </a:r>
            <a:br>
              <a:rPr lang="en-GB" dirty="0"/>
            </a:br>
            <a:endParaRPr lang="en-GB" dirty="0"/>
          </a:p>
          <a:p>
            <a:pPr marL="342900" indent="-342900">
              <a:buFont typeface="Arial" panose="020B0604020202020204" pitchFamily="34" charset="0"/>
              <a:buChar char="•"/>
            </a:pPr>
            <a:r>
              <a:rPr lang="en-GB" dirty="0"/>
              <a:t>Formatting</a:t>
            </a:r>
            <a:br>
              <a:rPr lang="en-GB" dirty="0"/>
            </a:b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0504D3DF-FEF3-A973-A0D6-0292EC0A0916}"/>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E1489E48-233A-502B-9591-3C3C2CBF67C6}"/>
              </a:ext>
            </a:extLst>
          </p:cNvPr>
          <p:cNvSpPr>
            <a:spLocks noGrp="1"/>
          </p:cNvSpPr>
          <p:nvPr>
            <p:ph type="sldNum" sz="quarter" idx="12"/>
          </p:nvPr>
        </p:nvSpPr>
        <p:spPr/>
        <p:txBody>
          <a:bodyPr/>
          <a:lstStyle/>
          <a:p>
            <a:fld id="{C194BDB0-F4EA-4DD6-8281-CCE2440D0CE0}" type="slidenum">
              <a:rPr lang="en-GB" smtClean="0"/>
              <a:t>13</a:t>
            </a:fld>
            <a:endParaRPr lang="en-GB"/>
          </a:p>
        </p:txBody>
      </p:sp>
    </p:spTree>
    <p:extLst>
      <p:ext uri="{BB962C8B-B14F-4D97-AF65-F5344CB8AC3E}">
        <p14:creationId xmlns:p14="http://schemas.microsoft.com/office/powerpoint/2010/main" val="21376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9B14-8D64-16D9-096E-7CA496FF4FB8}"/>
              </a:ext>
            </a:extLst>
          </p:cNvPr>
          <p:cNvSpPr>
            <a:spLocks noGrp="1"/>
          </p:cNvSpPr>
          <p:nvPr>
            <p:ph type="title"/>
          </p:nvPr>
        </p:nvSpPr>
        <p:spPr/>
        <p:txBody>
          <a:bodyPr/>
          <a:lstStyle/>
          <a:p>
            <a:r>
              <a:rPr lang="en-GB" dirty="0"/>
              <a:t>Object Filtering</a:t>
            </a:r>
          </a:p>
        </p:txBody>
      </p:sp>
      <p:sp>
        <p:nvSpPr>
          <p:cNvPr id="3" name="Content Placeholder 2">
            <a:extLst>
              <a:ext uri="{FF2B5EF4-FFF2-40B4-BE49-F238E27FC236}">
                <a16:creationId xmlns:a16="http://schemas.microsoft.com/office/drawing/2014/main" id="{707FAFD4-E554-1DC4-72B9-AA6EFCD72A38}"/>
              </a:ext>
            </a:extLst>
          </p:cNvPr>
          <p:cNvSpPr>
            <a:spLocks noGrp="1"/>
          </p:cNvSpPr>
          <p:nvPr>
            <p:ph idx="1"/>
          </p:nvPr>
        </p:nvSpPr>
        <p:spPr/>
        <p:txBody>
          <a:bodyPr/>
          <a:lstStyle/>
          <a:p>
            <a:pPr marL="342900" indent="-342900">
              <a:buFont typeface="Arial" panose="020B0604020202020204" pitchFamily="34" charset="0"/>
              <a:buChar char="•"/>
            </a:pPr>
            <a:r>
              <a:rPr lang="en-GB" dirty="0"/>
              <a:t>Non-structural elements</a:t>
            </a:r>
            <a:br>
              <a:rPr lang="en-GB" dirty="0"/>
            </a:br>
            <a:endParaRPr lang="en-GB" dirty="0"/>
          </a:p>
          <a:p>
            <a:pPr marL="342900" indent="-342900">
              <a:buFont typeface="Arial" panose="020B0604020202020204" pitchFamily="34" charset="0"/>
              <a:buChar char="•"/>
            </a:pPr>
            <a:r>
              <a:rPr lang="en-GB" dirty="0"/>
              <a:t>Robot-scan</a:t>
            </a:r>
            <a:br>
              <a:rPr lang="en-GB" dirty="0"/>
            </a:br>
            <a:endParaRPr lang="en-GB" dirty="0"/>
          </a:p>
          <a:p>
            <a:pPr marL="342900" indent="-342900">
              <a:buFont typeface="Arial" panose="020B0604020202020204" pitchFamily="34" charset="0"/>
              <a:buChar char="•"/>
            </a:pPr>
            <a:r>
              <a:rPr lang="en-GB" dirty="0"/>
              <a:t>CategoryID &amp; height</a:t>
            </a:r>
            <a:br>
              <a:rPr lang="en-GB" dirty="0"/>
            </a:br>
            <a:endParaRPr lang="en-GB" dirty="0"/>
          </a:p>
          <a:p>
            <a:pPr marL="342900" indent="-342900">
              <a:buFont typeface="Arial" panose="020B0604020202020204" pitchFamily="34" charset="0"/>
              <a:buChar char="•"/>
            </a:pPr>
            <a:r>
              <a:rPr lang="en-GB" dirty="0"/>
              <a:t>Assume access to semantics</a:t>
            </a:r>
          </a:p>
        </p:txBody>
      </p:sp>
      <p:sp>
        <p:nvSpPr>
          <p:cNvPr id="4" name="Footer Placeholder 3">
            <a:extLst>
              <a:ext uri="{FF2B5EF4-FFF2-40B4-BE49-F238E27FC236}">
                <a16:creationId xmlns:a16="http://schemas.microsoft.com/office/drawing/2014/main" id="{8523C41A-E4DA-4A39-076F-3EA4762AF353}"/>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0D8AD491-FD6D-6265-27D6-AFD375E75348}"/>
              </a:ext>
            </a:extLst>
          </p:cNvPr>
          <p:cNvSpPr>
            <a:spLocks noGrp="1"/>
          </p:cNvSpPr>
          <p:nvPr>
            <p:ph type="sldNum" sz="quarter" idx="12"/>
          </p:nvPr>
        </p:nvSpPr>
        <p:spPr/>
        <p:txBody>
          <a:bodyPr/>
          <a:lstStyle/>
          <a:p>
            <a:fld id="{C194BDB0-F4EA-4DD6-8281-CCE2440D0CE0}" type="slidenum">
              <a:rPr lang="en-GB" smtClean="0"/>
              <a:t>14</a:t>
            </a:fld>
            <a:endParaRPr lang="en-GB"/>
          </a:p>
        </p:txBody>
      </p:sp>
      <p:pic>
        <p:nvPicPr>
          <p:cNvPr id="7" name="Picture 6" descr="A colorful object with different colors&#10;&#10;AI-generated content may be incorrect.">
            <a:extLst>
              <a:ext uri="{FF2B5EF4-FFF2-40B4-BE49-F238E27FC236}">
                <a16:creationId xmlns:a16="http://schemas.microsoft.com/office/drawing/2014/main" id="{220FD178-85DE-95AD-E5D4-1FEE9088E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522" y="2314750"/>
            <a:ext cx="2840477" cy="1966953"/>
          </a:xfrm>
          <a:prstGeom prst="rect">
            <a:avLst/>
          </a:prstGeom>
        </p:spPr>
      </p:pic>
      <p:pic>
        <p:nvPicPr>
          <p:cNvPr id="9" name="Picture 8" descr="A colorful room with chairs and tables&#10;&#10;AI-generated content may be incorrect.">
            <a:extLst>
              <a:ext uri="{FF2B5EF4-FFF2-40B4-BE49-F238E27FC236}">
                <a16:creationId xmlns:a16="http://schemas.microsoft.com/office/drawing/2014/main" id="{80B7B0A0-539C-5795-24C6-D810F81EA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523" y="0"/>
            <a:ext cx="2840477" cy="1975450"/>
          </a:xfrm>
          <a:prstGeom prst="rect">
            <a:avLst/>
          </a:prstGeom>
        </p:spPr>
      </p:pic>
      <p:sp>
        <p:nvSpPr>
          <p:cNvPr id="10" name="TextBox 9">
            <a:extLst>
              <a:ext uri="{FF2B5EF4-FFF2-40B4-BE49-F238E27FC236}">
                <a16:creationId xmlns:a16="http://schemas.microsoft.com/office/drawing/2014/main" id="{2F50C13F-3389-84D8-7A52-63108EC1684A}"/>
              </a:ext>
            </a:extLst>
          </p:cNvPr>
          <p:cNvSpPr txBox="1"/>
          <p:nvPr/>
        </p:nvSpPr>
        <p:spPr>
          <a:xfrm>
            <a:off x="6872589" y="1991211"/>
            <a:ext cx="1702341" cy="307777"/>
          </a:xfrm>
          <a:prstGeom prst="rect">
            <a:avLst/>
          </a:prstGeom>
          <a:noFill/>
        </p:spPr>
        <p:txBody>
          <a:bodyPr wrap="square" rtlCol="0">
            <a:spAutoFit/>
          </a:bodyPr>
          <a:lstStyle/>
          <a:p>
            <a:pPr algn="ctr"/>
            <a:r>
              <a:rPr lang="en-GB" sz="1400" b="1" dirty="0"/>
              <a:t>Raw scan</a:t>
            </a:r>
          </a:p>
        </p:txBody>
      </p:sp>
      <p:sp>
        <p:nvSpPr>
          <p:cNvPr id="11" name="TextBox 10">
            <a:extLst>
              <a:ext uri="{FF2B5EF4-FFF2-40B4-BE49-F238E27FC236}">
                <a16:creationId xmlns:a16="http://schemas.microsoft.com/office/drawing/2014/main" id="{3FB4982C-5688-46F3-F0DF-878F4B38DFDA}"/>
              </a:ext>
            </a:extLst>
          </p:cNvPr>
          <p:cNvSpPr txBox="1"/>
          <p:nvPr/>
        </p:nvSpPr>
        <p:spPr>
          <a:xfrm>
            <a:off x="6872589" y="4244861"/>
            <a:ext cx="1702341" cy="307777"/>
          </a:xfrm>
          <a:prstGeom prst="rect">
            <a:avLst/>
          </a:prstGeom>
          <a:noFill/>
        </p:spPr>
        <p:txBody>
          <a:bodyPr wrap="square" rtlCol="0">
            <a:spAutoFit/>
          </a:bodyPr>
          <a:lstStyle/>
          <a:p>
            <a:pPr algn="ctr"/>
            <a:r>
              <a:rPr lang="en-GB" sz="1400" b="1" dirty="0"/>
              <a:t>Object-filtered scan</a:t>
            </a:r>
          </a:p>
        </p:txBody>
      </p:sp>
    </p:spTree>
    <p:extLst>
      <p:ext uri="{BB962C8B-B14F-4D97-AF65-F5344CB8AC3E}">
        <p14:creationId xmlns:p14="http://schemas.microsoft.com/office/powerpoint/2010/main" val="240771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710D4-AA44-76B5-3324-B74D0669815B}"/>
              </a:ext>
            </a:extLst>
          </p:cNvPr>
          <p:cNvSpPr>
            <a:spLocks noGrp="1"/>
          </p:cNvSpPr>
          <p:nvPr>
            <p:ph type="title"/>
          </p:nvPr>
        </p:nvSpPr>
        <p:spPr/>
        <p:txBody>
          <a:bodyPr/>
          <a:lstStyle/>
          <a:p>
            <a:r>
              <a:rPr lang="en-GB" dirty="0"/>
              <a:t>Downsampling</a:t>
            </a:r>
          </a:p>
        </p:txBody>
      </p:sp>
      <p:sp>
        <p:nvSpPr>
          <p:cNvPr id="3" name="Content Placeholder 2">
            <a:extLst>
              <a:ext uri="{FF2B5EF4-FFF2-40B4-BE49-F238E27FC236}">
                <a16:creationId xmlns:a16="http://schemas.microsoft.com/office/drawing/2014/main" id="{00017915-EA85-C289-B16A-0BD839391118}"/>
              </a:ext>
            </a:extLst>
          </p:cNvPr>
          <p:cNvSpPr>
            <a:spLocks noGrp="1"/>
          </p:cNvSpPr>
          <p:nvPr>
            <p:ph idx="1"/>
          </p:nvPr>
        </p:nvSpPr>
        <p:spPr/>
        <p:txBody>
          <a:bodyPr/>
          <a:lstStyle/>
          <a:p>
            <a:pPr marL="342900" indent="-342900">
              <a:buFont typeface="Arial" panose="020B0604020202020204" pitchFamily="34" charset="0"/>
              <a:buChar char="•"/>
            </a:pPr>
            <a:r>
              <a:rPr lang="en-GB" dirty="0"/>
              <a:t>Reduce memory usage</a:t>
            </a:r>
            <a:br>
              <a:rPr lang="en-GB" dirty="0"/>
            </a:br>
            <a:endParaRPr lang="en-GB" dirty="0"/>
          </a:p>
          <a:p>
            <a:pPr marL="342900" indent="-342900">
              <a:buFont typeface="Arial" panose="020B0604020202020204" pitchFamily="34" charset="0"/>
              <a:buChar char="•"/>
            </a:pPr>
            <a:r>
              <a:rPr lang="en-GB" dirty="0"/>
              <a:t>Voxel downsampling</a:t>
            </a:r>
            <a:br>
              <a:rPr lang="en-GB" dirty="0"/>
            </a:br>
            <a:endParaRPr lang="en-GB" dirty="0"/>
          </a:p>
          <a:p>
            <a:pPr marL="342900" indent="-342900">
              <a:buFont typeface="Arial" panose="020B0604020202020204" pitchFamily="34" charset="0"/>
              <a:buChar char="•"/>
            </a:pPr>
            <a:r>
              <a:rPr lang="en-GB" dirty="0"/>
              <a:t>Smoothing effect</a:t>
            </a:r>
            <a:br>
              <a:rPr lang="en-GB" dirty="0"/>
            </a:b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9D33B1A4-9C8F-EE92-CCBB-8ACC977F7D95}"/>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F1822472-6A8B-8448-B24D-243196F11573}"/>
              </a:ext>
            </a:extLst>
          </p:cNvPr>
          <p:cNvSpPr>
            <a:spLocks noGrp="1"/>
          </p:cNvSpPr>
          <p:nvPr>
            <p:ph type="sldNum" sz="quarter" idx="12"/>
          </p:nvPr>
        </p:nvSpPr>
        <p:spPr/>
        <p:txBody>
          <a:bodyPr/>
          <a:lstStyle/>
          <a:p>
            <a:fld id="{C194BDB0-F4EA-4DD6-8281-CCE2440D0CE0}" type="slidenum">
              <a:rPr lang="en-GB" smtClean="0"/>
              <a:t>15</a:t>
            </a:fld>
            <a:endParaRPr lang="en-GB"/>
          </a:p>
        </p:txBody>
      </p:sp>
      <p:pic>
        <p:nvPicPr>
          <p:cNvPr id="7" name="Picture 6" descr="A colorful grid of dots&#10;&#10;AI-generated content may be incorrect.">
            <a:extLst>
              <a:ext uri="{FF2B5EF4-FFF2-40B4-BE49-F238E27FC236}">
                <a16:creationId xmlns:a16="http://schemas.microsoft.com/office/drawing/2014/main" id="{AE14C19A-41CA-F84F-70FD-39B431066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255" y="0"/>
            <a:ext cx="2723745" cy="1939724"/>
          </a:xfrm>
          <a:prstGeom prst="rect">
            <a:avLst/>
          </a:prstGeom>
        </p:spPr>
      </p:pic>
      <p:pic>
        <p:nvPicPr>
          <p:cNvPr id="9" name="Picture 8" descr="A colorful dotted structure with many different colored dots&#10;&#10;AI-generated content may be incorrect.">
            <a:extLst>
              <a:ext uri="{FF2B5EF4-FFF2-40B4-BE49-F238E27FC236}">
                <a16:creationId xmlns:a16="http://schemas.microsoft.com/office/drawing/2014/main" id="{E3079861-85D8-1093-041C-6C49192BA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0406" y="2279024"/>
            <a:ext cx="2723594" cy="1960518"/>
          </a:xfrm>
          <a:prstGeom prst="rect">
            <a:avLst/>
          </a:prstGeom>
        </p:spPr>
      </p:pic>
      <p:sp>
        <p:nvSpPr>
          <p:cNvPr id="10" name="TextBox 9">
            <a:extLst>
              <a:ext uri="{FF2B5EF4-FFF2-40B4-BE49-F238E27FC236}">
                <a16:creationId xmlns:a16="http://schemas.microsoft.com/office/drawing/2014/main" id="{13A2ED18-A54A-2FA6-4D8F-2B60FF16BB1B}"/>
              </a:ext>
            </a:extLst>
          </p:cNvPr>
          <p:cNvSpPr txBox="1"/>
          <p:nvPr/>
        </p:nvSpPr>
        <p:spPr>
          <a:xfrm>
            <a:off x="6675605" y="1910282"/>
            <a:ext cx="2213044" cy="307777"/>
          </a:xfrm>
          <a:prstGeom prst="rect">
            <a:avLst/>
          </a:prstGeom>
          <a:noFill/>
        </p:spPr>
        <p:txBody>
          <a:bodyPr wrap="square" rtlCol="0">
            <a:spAutoFit/>
          </a:bodyPr>
          <a:lstStyle/>
          <a:p>
            <a:pPr algn="ctr"/>
            <a:r>
              <a:rPr lang="en-GB" sz="1400" b="1" dirty="0"/>
              <a:t>DT-scan downsampled</a:t>
            </a:r>
          </a:p>
        </p:txBody>
      </p:sp>
      <p:sp>
        <p:nvSpPr>
          <p:cNvPr id="11" name="TextBox 10">
            <a:extLst>
              <a:ext uri="{FF2B5EF4-FFF2-40B4-BE49-F238E27FC236}">
                <a16:creationId xmlns:a16="http://schemas.microsoft.com/office/drawing/2014/main" id="{9C4D4B4C-8203-1F1E-D6FA-4C72E8D19E17}"/>
              </a:ext>
            </a:extLst>
          </p:cNvPr>
          <p:cNvSpPr txBox="1"/>
          <p:nvPr/>
        </p:nvSpPr>
        <p:spPr>
          <a:xfrm>
            <a:off x="6675605" y="4229100"/>
            <a:ext cx="2213044" cy="307777"/>
          </a:xfrm>
          <a:prstGeom prst="rect">
            <a:avLst/>
          </a:prstGeom>
          <a:noFill/>
        </p:spPr>
        <p:txBody>
          <a:bodyPr wrap="square" rtlCol="0">
            <a:spAutoFit/>
          </a:bodyPr>
          <a:lstStyle/>
          <a:p>
            <a:pPr algn="ctr"/>
            <a:r>
              <a:rPr lang="en-GB" sz="1400" b="1" dirty="0"/>
              <a:t>Robot-scan downsampled</a:t>
            </a:r>
          </a:p>
        </p:txBody>
      </p:sp>
    </p:spTree>
    <p:extLst>
      <p:ext uri="{BB962C8B-B14F-4D97-AF65-F5344CB8AC3E}">
        <p14:creationId xmlns:p14="http://schemas.microsoft.com/office/powerpoint/2010/main" val="4135301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33F0-EDDB-B89A-E23D-3E08AAFA3B16}"/>
              </a:ext>
            </a:extLst>
          </p:cNvPr>
          <p:cNvSpPr>
            <a:spLocks noGrp="1"/>
          </p:cNvSpPr>
          <p:nvPr>
            <p:ph type="title"/>
          </p:nvPr>
        </p:nvSpPr>
        <p:spPr/>
        <p:txBody>
          <a:bodyPr/>
          <a:lstStyle/>
          <a:p>
            <a:r>
              <a:rPr lang="en-GB" dirty="0"/>
              <a:t>Label Generation &amp; Filtering</a:t>
            </a:r>
          </a:p>
        </p:txBody>
      </p:sp>
      <p:sp>
        <p:nvSpPr>
          <p:cNvPr id="3" name="Content Placeholder 2">
            <a:extLst>
              <a:ext uri="{FF2B5EF4-FFF2-40B4-BE49-F238E27FC236}">
                <a16:creationId xmlns:a16="http://schemas.microsoft.com/office/drawing/2014/main" id="{D446FEBE-9B06-2AB0-7D60-E78F714E4C17}"/>
              </a:ext>
            </a:extLst>
          </p:cNvPr>
          <p:cNvSpPr>
            <a:spLocks noGrp="1"/>
          </p:cNvSpPr>
          <p:nvPr>
            <p:ph idx="1"/>
          </p:nvPr>
        </p:nvSpPr>
        <p:spPr/>
        <p:txBody>
          <a:bodyPr/>
          <a:lstStyle/>
          <a:p>
            <a:pPr marL="342900" indent="-342900">
              <a:buFont typeface="Arial" panose="020B0604020202020204" pitchFamily="34" charset="0"/>
              <a:buChar char="•"/>
            </a:pPr>
            <a:r>
              <a:rPr lang="en-GB" dirty="0"/>
              <a:t>Accurate per-point labels</a:t>
            </a:r>
            <a:br>
              <a:rPr lang="en-GB" dirty="0"/>
            </a:br>
            <a:endParaRPr lang="en-GB" dirty="0"/>
          </a:p>
          <a:p>
            <a:pPr marL="342900" indent="-342900">
              <a:buFont typeface="Arial" panose="020B0604020202020204" pitchFamily="34" charset="0"/>
              <a:buChar char="•"/>
            </a:pPr>
            <a:r>
              <a:rPr lang="en-GB" dirty="0"/>
              <a:t>Nearest-neighbour distance</a:t>
            </a:r>
            <a:br>
              <a:rPr lang="en-GB" dirty="0"/>
            </a:br>
            <a:endParaRPr lang="en-GB" dirty="0"/>
          </a:p>
          <a:p>
            <a:pPr marL="342900" indent="-342900">
              <a:buFont typeface="Arial" panose="020B0604020202020204" pitchFamily="34" charset="0"/>
              <a:buChar char="•"/>
            </a:pPr>
            <a:r>
              <a:rPr lang="en-GB" dirty="0"/>
              <a:t>Scenario-dependent</a:t>
            </a:r>
            <a:br>
              <a:rPr lang="en-GB" dirty="0"/>
            </a:br>
            <a:endParaRPr lang="en-GB" dirty="0"/>
          </a:p>
          <a:p>
            <a:pPr marL="342900" indent="-342900">
              <a:buFont typeface="Arial" panose="020B0604020202020204" pitchFamily="34" charset="0"/>
              <a:buChar char="•"/>
            </a:pPr>
            <a:r>
              <a:rPr lang="en-GB" dirty="0"/>
              <a:t>Unchanged cases</a:t>
            </a:r>
          </a:p>
        </p:txBody>
      </p:sp>
      <p:sp>
        <p:nvSpPr>
          <p:cNvPr id="4" name="Footer Placeholder 3">
            <a:extLst>
              <a:ext uri="{FF2B5EF4-FFF2-40B4-BE49-F238E27FC236}">
                <a16:creationId xmlns:a16="http://schemas.microsoft.com/office/drawing/2014/main" id="{0C1BF1AE-860B-3310-FDA8-4B025B5544C5}"/>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FAC1314-B0B8-89F2-8D84-EBB436918711}"/>
              </a:ext>
            </a:extLst>
          </p:cNvPr>
          <p:cNvSpPr>
            <a:spLocks noGrp="1"/>
          </p:cNvSpPr>
          <p:nvPr>
            <p:ph type="sldNum" sz="quarter" idx="12"/>
          </p:nvPr>
        </p:nvSpPr>
        <p:spPr/>
        <p:txBody>
          <a:bodyPr/>
          <a:lstStyle/>
          <a:p>
            <a:fld id="{C194BDB0-F4EA-4DD6-8281-CCE2440D0CE0}" type="slidenum">
              <a:rPr lang="en-GB" smtClean="0"/>
              <a:t>16</a:t>
            </a:fld>
            <a:endParaRPr lang="en-GB"/>
          </a:p>
        </p:txBody>
      </p:sp>
      <p:pic>
        <p:nvPicPr>
          <p:cNvPr id="7" name="Picture 6" descr="A screenshot of a graph&#10;&#10;AI-generated content may be incorrect.">
            <a:extLst>
              <a:ext uri="{FF2B5EF4-FFF2-40B4-BE49-F238E27FC236}">
                <a16:creationId xmlns:a16="http://schemas.microsoft.com/office/drawing/2014/main" id="{B19B25D9-79D2-2D70-F4D4-0D9B30AC7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233" y="718449"/>
            <a:ext cx="3181767" cy="3510651"/>
          </a:xfrm>
          <a:prstGeom prst="rect">
            <a:avLst/>
          </a:prstGeom>
        </p:spPr>
      </p:pic>
      <p:sp>
        <p:nvSpPr>
          <p:cNvPr id="8" name="TextBox 7">
            <a:extLst>
              <a:ext uri="{FF2B5EF4-FFF2-40B4-BE49-F238E27FC236}">
                <a16:creationId xmlns:a16="http://schemas.microsoft.com/office/drawing/2014/main" id="{B010E502-B2DF-BBB2-4E7B-64AC7E18FEDD}"/>
              </a:ext>
            </a:extLst>
          </p:cNvPr>
          <p:cNvSpPr txBox="1"/>
          <p:nvPr/>
        </p:nvSpPr>
        <p:spPr>
          <a:xfrm>
            <a:off x="5743771" y="4229100"/>
            <a:ext cx="3482502" cy="307777"/>
          </a:xfrm>
          <a:prstGeom prst="rect">
            <a:avLst/>
          </a:prstGeom>
          <a:noFill/>
        </p:spPr>
        <p:txBody>
          <a:bodyPr wrap="square" rtlCol="0">
            <a:spAutoFit/>
          </a:bodyPr>
          <a:lstStyle/>
          <a:p>
            <a:pPr algn="ctr"/>
            <a:r>
              <a:rPr lang="en-GB" sz="1400" b="1" dirty="0"/>
              <a:t>Generated labels for a pillar-added scenario</a:t>
            </a:r>
          </a:p>
        </p:txBody>
      </p:sp>
    </p:spTree>
    <p:extLst>
      <p:ext uri="{BB962C8B-B14F-4D97-AF65-F5344CB8AC3E}">
        <p14:creationId xmlns:p14="http://schemas.microsoft.com/office/powerpoint/2010/main" val="1916625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0C31-80E3-641A-17EB-DFD233ED056C}"/>
              </a:ext>
            </a:extLst>
          </p:cNvPr>
          <p:cNvSpPr>
            <a:spLocks noGrp="1"/>
          </p:cNvSpPr>
          <p:nvPr>
            <p:ph type="title"/>
          </p:nvPr>
        </p:nvSpPr>
        <p:spPr/>
        <p:txBody>
          <a:bodyPr/>
          <a:lstStyle/>
          <a:p>
            <a:r>
              <a:rPr lang="en-GB" dirty="0"/>
              <a:t>Label Generation &amp; Filtering</a:t>
            </a:r>
          </a:p>
        </p:txBody>
      </p:sp>
      <p:pic>
        <p:nvPicPr>
          <p:cNvPr id="7" name="Content Placeholder 6" descr="A diagram of a box&#10;&#10;AI-generated content may be incorrect.">
            <a:extLst>
              <a:ext uri="{FF2B5EF4-FFF2-40B4-BE49-F238E27FC236}">
                <a16:creationId xmlns:a16="http://schemas.microsoft.com/office/drawing/2014/main" id="{5E832F77-0127-1271-503E-36AA81B43DE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76087" y="1389760"/>
            <a:ext cx="2267913" cy="2222807"/>
          </a:xfrm>
        </p:spPr>
      </p:pic>
      <p:sp>
        <p:nvSpPr>
          <p:cNvPr id="4" name="Footer Placeholder 3">
            <a:extLst>
              <a:ext uri="{FF2B5EF4-FFF2-40B4-BE49-F238E27FC236}">
                <a16:creationId xmlns:a16="http://schemas.microsoft.com/office/drawing/2014/main" id="{E3A1ADEF-C150-6459-AC76-AA6A5C9D4E26}"/>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F9044A70-F0AD-998B-EB30-FFE7AFA80E18}"/>
              </a:ext>
            </a:extLst>
          </p:cNvPr>
          <p:cNvSpPr>
            <a:spLocks noGrp="1"/>
          </p:cNvSpPr>
          <p:nvPr>
            <p:ph type="sldNum" sz="quarter" idx="12"/>
          </p:nvPr>
        </p:nvSpPr>
        <p:spPr/>
        <p:txBody>
          <a:bodyPr/>
          <a:lstStyle/>
          <a:p>
            <a:fld id="{C194BDB0-F4EA-4DD6-8281-CCE2440D0CE0}" type="slidenum">
              <a:rPr lang="en-GB" smtClean="0"/>
              <a:t>17</a:t>
            </a:fld>
            <a:endParaRPr lang="en-GB"/>
          </a:p>
        </p:txBody>
      </p:sp>
      <p:pic>
        <p:nvPicPr>
          <p:cNvPr id="9" name="Picture 8" descr="A diagram of a graph&#10;&#10;AI-generated content may be incorrect.">
            <a:extLst>
              <a:ext uri="{FF2B5EF4-FFF2-40B4-BE49-F238E27FC236}">
                <a16:creationId xmlns:a16="http://schemas.microsoft.com/office/drawing/2014/main" id="{DEBF26F6-C6AD-094B-B68C-4A312A42D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945" y="1389760"/>
            <a:ext cx="2252411" cy="2222807"/>
          </a:xfrm>
          <a:prstGeom prst="rect">
            <a:avLst/>
          </a:prstGeom>
        </p:spPr>
      </p:pic>
      <p:sp>
        <p:nvSpPr>
          <p:cNvPr id="10" name="TextBox 9">
            <a:extLst>
              <a:ext uri="{FF2B5EF4-FFF2-40B4-BE49-F238E27FC236}">
                <a16:creationId xmlns:a16="http://schemas.microsoft.com/office/drawing/2014/main" id="{F1FE906A-7DFE-F63C-F625-F747809D2E39}"/>
              </a:ext>
            </a:extLst>
          </p:cNvPr>
          <p:cNvSpPr txBox="1"/>
          <p:nvPr/>
        </p:nvSpPr>
        <p:spPr>
          <a:xfrm>
            <a:off x="4469628" y="3612567"/>
            <a:ext cx="2213044" cy="307777"/>
          </a:xfrm>
          <a:prstGeom prst="rect">
            <a:avLst/>
          </a:prstGeom>
          <a:noFill/>
        </p:spPr>
        <p:txBody>
          <a:bodyPr wrap="square" rtlCol="0">
            <a:spAutoFit/>
          </a:bodyPr>
          <a:lstStyle/>
          <a:p>
            <a:pPr algn="ctr"/>
            <a:r>
              <a:rPr lang="en-GB" sz="1400" b="1" dirty="0"/>
              <a:t>Generated labels</a:t>
            </a:r>
          </a:p>
        </p:txBody>
      </p:sp>
      <p:sp>
        <p:nvSpPr>
          <p:cNvPr id="11" name="TextBox 10">
            <a:extLst>
              <a:ext uri="{FF2B5EF4-FFF2-40B4-BE49-F238E27FC236}">
                <a16:creationId xmlns:a16="http://schemas.microsoft.com/office/drawing/2014/main" id="{8226177F-014C-3023-2392-3B068E96E171}"/>
              </a:ext>
            </a:extLst>
          </p:cNvPr>
          <p:cNvSpPr txBox="1"/>
          <p:nvPr/>
        </p:nvSpPr>
        <p:spPr>
          <a:xfrm>
            <a:off x="6903521" y="3612566"/>
            <a:ext cx="2213044" cy="307777"/>
          </a:xfrm>
          <a:prstGeom prst="rect">
            <a:avLst/>
          </a:prstGeom>
          <a:noFill/>
        </p:spPr>
        <p:txBody>
          <a:bodyPr wrap="square" rtlCol="0">
            <a:spAutoFit/>
          </a:bodyPr>
          <a:lstStyle/>
          <a:p>
            <a:pPr algn="ctr"/>
            <a:r>
              <a:rPr lang="en-GB" sz="1400" b="1" dirty="0"/>
              <a:t>Filtered labels</a:t>
            </a:r>
          </a:p>
        </p:txBody>
      </p:sp>
      <p:sp>
        <p:nvSpPr>
          <p:cNvPr id="12" name="Content Placeholder 2">
            <a:extLst>
              <a:ext uri="{FF2B5EF4-FFF2-40B4-BE49-F238E27FC236}">
                <a16:creationId xmlns:a16="http://schemas.microsoft.com/office/drawing/2014/main" id="{3879E9EF-8464-91D7-91FD-31E24A3BF9D8}"/>
              </a:ext>
            </a:extLst>
          </p:cNvPr>
          <p:cNvSpPr txBox="1">
            <a:spLocks/>
          </p:cNvSpPr>
          <p:nvPr/>
        </p:nvSpPr>
        <p:spPr>
          <a:xfrm>
            <a:off x="758824" y="1306642"/>
            <a:ext cx="7556501" cy="2922458"/>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Occlusion shadows</a:t>
            </a:r>
            <a:br>
              <a:rPr lang="en-GB" dirty="0"/>
            </a:br>
            <a:endParaRPr lang="en-GB" dirty="0"/>
          </a:p>
          <a:p>
            <a:pPr marL="342900" indent="-342900">
              <a:buFont typeface="Arial" panose="020B0604020202020204" pitchFamily="34" charset="0"/>
              <a:buChar char="•"/>
            </a:pPr>
            <a:r>
              <a:rPr lang="en-GB" dirty="0"/>
              <a:t>False mismatches</a:t>
            </a:r>
            <a:br>
              <a:rPr lang="en-GB" dirty="0"/>
            </a:br>
            <a:endParaRPr lang="en-GB" dirty="0"/>
          </a:p>
          <a:p>
            <a:pPr marL="342900" indent="-342900">
              <a:buFont typeface="Arial" panose="020B0604020202020204" pitchFamily="34" charset="0"/>
              <a:buChar char="•"/>
            </a:pPr>
            <a:r>
              <a:rPr lang="en-GB" dirty="0"/>
              <a:t>DT-scans have no occlusions</a:t>
            </a:r>
            <a:br>
              <a:rPr lang="en-GB" dirty="0"/>
            </a:br>
            <a:endParaRPr lang="en-GB" dirty="0"/>
          </a:p>
          <a:p>
            <a:pPr marL="342900" indent="-342900">
              <a:buFont typeface="Arial" panose="020B0604020202020204" pitchFamily="34" charset="0"/>
              <a:buChar char="•"/>
            </a:pPr>
            <a:r>
              <a:rPr lang="en-GB" dirty="0"/>
              <a:t>Cluster-based filtering</a:t>
            </a:r>
          </a:p>
        </p:txBody>
      </p:sp>
    </p:spTree>
    <p:extLst>
      <p:ext uri="{BB962C8B-B14F-4D97-AF65-F5344CB8AC3E}">
        <p14:creationId xmlns:p14="http://schemas.microsoft.com/office/powerpoint/2010/main" val="180922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ABDC3-2484-E64E-9D13-90E8BC3FE132}"/>
              </a:ext>
            </a:extLst>
          </p:cNvPr>
          <p:cNvSpPr>
            <a:spLocks noGrp="1"/>
          </p:cNvSpPr>
          <p:nvPr>
            <p:ph type="title"/>
          </p:nvPr>
        </p:nvSpPr>
        <p:spPr/>
        <p:txBody>
          <a:bodyPr/>
          <a:lstStyle/>
          <a:p>
            <a:r>
              <a:rPr lang="en-GB" dirty="0"/>
              <a:t>Data Augmentation</a:t>
            </a:r>
          </a:p>
        </p:txBody>
      </p:sp>
      <p:sp>
        <p:nvSpPr>
          <p:cNvPr id="3" name="Content Placeholder 2">
            <a:extLst>
              <a:ext uri="{FF2B5EF4-FFF2-40B4-BE49-F238E27FC236}">
                <a16:creationId xmlns:a16="http://schemas.microsoft.com/office/drawing/2014/main" id="{00B96A7A-2F55-057D-DBB0-D92D8F026042}"/>
              </a:ext>
            </a:extLst>
          </p:cNvPr>
          <p:cNvSpPr>
            <a:spLocks noGrp="1"/>
          </p:cNvSpPr>
          <p:nvPr>
            <p:ph idx="1"/>
          </p:nvPr>
        </p:nvSpPr>
        <p:spPr/>
        <p:txBody>
          <a:bodyPr/>
          <a:lstStyle/>
          <a:p>
            <a:pPr marL="342900" indent="-342900">
              <a:buFont typeface="Arial" panose="020B0604020202020204" pitchFamily="34" charset="0"/>
              <a:buChar char="•"/>
            </a:pPr>
            <a:r>
              <a:rPr lang="en-GB" dirty="0"/>
              <a:t>Prevent overfitting to absolute coordinates</a:t>
            </a:r>
            <a:br>
              <a:rPr lang="en-GB" dirty="0"/>
            </a:br>
            <a:endParaRPr lang="en-GB" dirty="0"/>
          </a:p>
          <a:p>
            <a:pPr marL="342900" indent="-342900">
              <a:buFont typeface="Arial" panose="020B0604020202020204" pitchFamily="34" charset="0"/>
              <a:buChar char="•"/>
            </a:pPr>
            <a:r>
              <a:rPr lang="en-GB" dirty="0"/>
              <a:t>Pair-wise spatial augmentations</a:t>
            </a:r>
            <a:br>
              <a:rPr lang="en-GB" dirty="0"/>
            </a:br>
            <a:endParaRPr lang="en-GB" dirty="0"/>
          </a:p>
          <a:p>
            <a:pPr marL="342900" indent="-342900">
              <a:buFont typeface="Arial" panose="020B0604020202020204" pitchFamily="34" charset="0"/>
              <a:buChar char="•"/>
            </a:pPr>
            <a:r>
              <a:rPr lang="en-GB" dirty="0"/>
              <a:t>Random rotation and/or translation</a:t>
            </a:r>
          </a:p>
        </p:txBody>
      </p:sp>
      <p:sp>
        <p:nvSpPr>
          <p:cNvPr id="4" name="Footer Placeholder 3">
            <a:extLst>
              <a:ext uri="{FF2B5EF4-FFF2-40B4-BE49-F238E27FC236}">
                <a16:creationId xmlns:a16="http://schemas.microsoft.com/office/drawing/2014/main" id="{B2941B0B-EA1D-291F-F655-C5D62AE2105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F643B7C6-DD3F-29FF-EF8C-1AACB22AD8AB}"/>
              </a:ext>
            </a:extLst>
          </p:cNvPr>
          <p:cNvSpPr>
            <a:spLocks noGrp="1"/>
          </p:cNvSpPr>
          <p:nvPr>
            <p:ph type="sldNum" sz="quarter" idx="12"/>
          </p:nvPr>
        </p:nvSpPr>
        <p:spPr/>
        <p:txBody>
          <a:bodyPr/>
          <a:lstStyle/>
          <a:p>
            <a:fld id="{C194BDB0-F4EA-4DD6-8281-CCE2440D0CE0}" type="slidenum">
              <a:rPr lang="en-GB" smtClean="0"/>
              <a:t>18</a:t>
            </a:fld>
            <a:endParaRPr lang="en-GB"/>
          </a:p>
        </p:txBody>
      </p:sp>
    </p:spTree>
    <p:extLst>
      <p:ext uri="{BB962C8B-B14F-4D97-AF65-F5344CB8AC3E}">
        <p14:creationId xmlns:p14="http://schemas.microsoft.com/office/powerpoint/2010/main" val="318003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4EBC-A72A-0D40-CE53-17570743F347}"/>
              </a:ext>
            </a:extLst>
          </p:cNvPr>
          <p:cNvSpPr>
            <a:spLocks noGrp="1"/>
          </p:cNvSpPr>
          <p:nvPr>
            <p:ph type="title"/>
          </p:nvPr>
        </p:nvSpPr>
        <p:spPr/>
        <p:txBody>
          <a:bodyPr/>
          <a:lstStyle/>
          <a:p>
            <a:r>
              <a:rPr lang="en-US" dirty="0"/>
              <a:t>Mismatch Detection Neural Network Architecture</a:t>
            </a:r>
            <a:endParaRPr lang="en-GB" dirty="0"/>
          </a:p>
        </p:txBody>
      </p:sp>
      <p:sp>
        <p:nvSpPr>
          <p:cNvPr id="3" name="Content Placeholder 2">
            <a:extLst>
              <a:ext uri="{FF2B5EF4-FFF2-40B4-BE49-F238E27FC236}">
                <a16:creationId xmlns:a16="http://schemas.microsoft.com/office/drawing/2014/main" id="{A43BCF5E-A175-6878-EF54-DEC09F9CC896}"/>
              </a:ext>
            </a:extLst>
          </p:cNvPr>
          <p:cNvSpPr>
            <a:spLocks noGrp="1"/>
          </p:cNvSpPr>
          <p:nvPr>
            <p:ph idx="1"/>
          </p:nvPr>
        </p:nvSpPr>
        <p:spPr>
          <a:xfrm>
            <a:off x="758825" y="1126331"/>
            <a:ext cx="7556501" cy="2922458"/>
          </a:xfrm>
        </p:spPr>
        <p:txBody>
          <a:bodyPr/>
          <a:lstStyle/>
          <a:p>
            <a:pPr marL="342900" indent="-342900">
              <a:buFont typeface="Arial" panose="020B0604020202020204" pitchFamily="34" charset="0"/>
              <a:buChar char="•"/>
            </a:pPr>
            <a:r>
              <a:rPr lang="en-GB" dirty="0"/>
              <a:t>Per-point classification</a:t>
            </a:r>
            <a:br>
              <a:rPr lang="en-GB" dirty="0"/>
            </a:br>
            <a:endParaRPr lang="en-GB" dirty="0"/>
          </a:p>
          <a:p>
            <a:pPr marL="342900" indent="-342900">
              <a:buFont typeface="Arial" panose="020B0604020202020204" pitchFamily="34" charset="0"/>
              <a:buChar char="•"/>
            </a:pPr>
            <a:r>
              <a:rPr lang="en-GB" dirty="0"/>
              <a:t>Mismatch probability </a:t>
            </a:r>
          </a:p>
        </p:txBody>
      </p:sp>
      <p:sp>
        <p:nvSpPr>
          <p:cNvPr id="4" name="Footer Placeholder 3">
            <a:extLst>
              <a:ext uri="{FF2B5EF4-FFF2-40B4-BE49-F238E27FC236}">
                <a16:creationId xmlns:a16="http://schemas.microsoft.com/office/drawing/2014/main" id="{8201B8D8-FC13-66D9-8F86-95538CB85E9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AB9707BA-5E90-62A4-EA83-51F6A6193513}"/>
              </a:ext>
            </a:extLst>
          </p:cNvPr>
          <p:cNvSpPr>
            <a:spLocks noGrp="1"/>
          </p:cNvSpPr>
          <p:nvPr>
            <p:ph type="sldNum" sz="quarter" idx="12"/>
          </p:nvPr>
        </p:nvSpPr>
        <p:spPr/>
        <p:txBody>
          <a:bodyPr/>
          <a:lstStyle/>
          <a:p>
            <a:fld id="{C194BDB0-F4EA-4DD6-8281-CCE2440D0CE0}" type="slidenum">
              <a:rPr lang="en-GB" smtClean="0"/>
              <a:t>19</a:t>
            </a:fld>
            <a:endParaRPr lang="en-GB"/>
          </a:p>
        </p:txBody>
      </p:sp>
      <p:pic>
        <p:nvPicPr>
          <p:cNvPr id="7" name="Picture 6" descr="A diagram of a complex shape&#10;&#10;AI-generated content may be incorrect.">
            <a:extLst>
              <a:ext uri="{FF2B5EF4-FFF2-40B4-BE49-F238E27FC236}">
                <a16:creationId xmlns:a16="http://schemas.microsoft.com/office/drawing/2014/main" id="{9769C94B-E009-47CC-C281-CA5255D78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217668"/>
            <a:ext cx="9144000" cy="2407121"/>
          </a:xfrm>
          <a:prstGeom prst="rect">
            <a:avLst/>
          </a:prstGeom>
        </p:spPr>
      </p:pic>
    </p:spTree>
    <p:extLst>
      <p:ext uri="{BB962C8B-B14F-4D97-AF65-F5344CB8AC3E}">
        <p14:creationId xmlns:p14="http://schemas.microsoft.com/office/powerpoint/2010/main" val="1765096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EC1A-F578-9CA5-E9A4-7DA290047C62}"/>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83536AFF-0385-5023-4722-9E46E90690D7}"/>
              </a:ext>
            </a:extLst>
          </p:cNvPr>
          <p:cNvSpPr>
            <a:spLocks noGrp="1"/>
          </p:cNvSpPr>
          <p:nvPr>
            <p:ph idx="1"/>
          </p:nvPr>
        </p:nvSpPr>
        <p:spPr/>
        <p:txBody>
          <a:bodyPr/>
          <a:lstStyle/>
          <a:p>
            <a:pPr marL="285750" indent="-285750">
              <a:buFont typeface="Arial" panose="020B0604020202020204" pitchFamily="34" charset="0"/>
              <a:buChar char="•"/>
            </a:pPr>
            <a:r>
              <a:rPr lang="en-US" dirty="0"/>
              <a:t>Introduction</a:t>
            </a:r>
            <a:br>
              <a:rPr lang="en-US" dirty="0"/>
            </a:br>
            <a:endParaRPr lang="en-US" dirty="0"/>
          </a:p>
          <a:p>
            <a:pPr marL="285750" indent="-285750">
              <a:buFont typeface="Arial" panose="020B0604020202020204" pitchFamily="34" charset="0"/>
              <a:buChar char="•"/>
            </a:pPr>
            <a:r>
              <a:rPr lang="en-US" dirty="0"/>
              <a:t>Methodology</a:t>
            </a:r>
            <a:br>
              <a:rPr lang="en-US" dirty="0"/>
            </a:br>
            <a:endParaRPr lang="en-US" dirty="0"/>
          </a:p>
          <a:p>
            <a:pPr marL="285750" indent="-285750">
              <a:buFont typeface="Arial" panose="020B0604020202020204" pitchFamily="34" charset="0"/>
              <a:buChar char="•"/>
            </a:pPr>
            <a:r>
              <a:rPr lang="en-US" dirty="0"/>
              <a:t>Results</a:t>
            </a:r>
            <a:br>
              <a:rPr lang="en-US" dirty="0"/>
            </a:br>
            <a:endParaRPr lang="en-US" dirty="0"/>
          </a:p>
          <a:p>
            <a:pPr marL="285750" indent="-285750">
              <a:buFont typeface="Arial" panose="020B0604020202020204" pitchFamily="34" charset="0"/>
              <a:buChar char="•"/>
            </a:pPr>
            <a:r>
              <a:rPr lang="en-US" dirty="0"/>
              <a:t>Discussion</a:t>
            </a:r>
            <a:br>
              <a:rPr lang="en-US" dirty="0"/>
            </a:br>
            <a:endParaRPr lang="en-US" dirty="0"/>
          </a:p>
          <a:p>
            <a:pPr marL="285750" indent="-285750">
              <a:buFont typeface="Arial" panose="020B0604020202020204" pitchFamily="34" charset="0"/>
              <a:buChar char="•"/>
            </a:pPr>
            <a:r>
              <a:rPr lang="en-US" dirty="0"/>
              <a:t>Conclusion</a:t>
            </a:r>
            <a:endParaRPr lang="en-US" sz="1800" dirty="0"/>
          </a:p>
          <a:p>
            <a:endParaRPr lang="en-GB" dirty="0"/>
          </a:p>
        </p:txBody>
      </p:sp>
      <p:sp>
        <p:nvSpPr>
          <p:cNvPr id="4" name="Footer Placeholder 3">
            <a:extLst>
              <a:ext uri="{FF2B5EF4-FFF2-40B4-BE49-F238E27FC236}">
                <a16:creationId xmlns:a16="http://schemas.microsoft.com/office/drawing/2014/main" id="{74781E62-FE28-4434-B2B4-EAF55596FCD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6BBD5470-4914-F79D-6464-95C1E2542155}"/>
              </a:ext>
            </a:extLst>
          </p:cNvPr>
          <p:cNvSpPr>
            <a:spLocks noGrp="1"/>
          </p:cNvSpPr>
          <p:nvPr>
            <p:ph type="sldNum" sz="quarter" idx="12"/>
          </p:nvPr>
        </p:nvSpPr>
        <p:spPr/>
        <p:txBody>
          <a:bodyPr/>
          <a:lstStyle/>
          <a:p>
            <a:fld id="{C194BDB0-F4EA-4DD6-8281-CCE2440D0CE0}" type="slidenum">
              <a:rPr lang="en-GB" smtClean="0"/>
              <a:t>2</a:t>
            </a:fld>
            <a:endParaRPr lang="en-GB"/>
          </a:p>
        </p:txBody>
      </p:sp>
    </p:spTree>
    <p:extLst>
      <p:ext uri="{BB962C8B-B14F-4D97-AF65-F5344CB8AC3E}">
        <p14:creationId xmlns:p14="http://schemas.microsoft.com/office/powerpoint/2010/main" val="402640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9092-E56E-922F-FEB2-ECF7F65C1512}"/>
              </a:ext>
            </a:extLst>
          </p:cNvPr>
          <p:cNvSpPr>
            <a:spLocks noGrp="1"/>
          </p:cNvSpPr>
          <p:nvPr>
            <p:ph type="title"/>
          </p:nvPr>
        </p:nvSpPr>
        <p:spPr/>
        <p:txBody>
          <a:bodyPr/>
          <a:lstStyle/>
          <a:p>
            <a:r>
              <a:rPr lang="en-GB" dirty="0"/>
              <a:t>Input Representation</a:t>
            </a:r>
          </a:p>
        </p:txBody>
      </p:sp>
      <p:sp>
        <p:nvSpPr>
          <p:cNvPr id="3" name="Content Placeholder 2">
            <a:extLst>
              <a:ext uri="{FF2B5EF4-FFF2-40B4-BE49-F238E27FC236}">
                <a16:creationId xmlns:a16="http://schemas.microsoft.com/office/drawing/2014/main" id="{00001E0C-49D5-409B-BCCE-F67ACD6B0761}"/>
              </a:ext>
            </a:extLst>
          </p:cNvPr>
          <p:cNvSpPr>
            <a:spLocks noGrp="1"/>
          </p:cNvSpPr>
          <p:nvPr>
            <p:ph idx="1"/>
          </p:nvPr>
        </p:nvSpPr>
        <p:spPr/>
        <p:txBody>
          <a:bodyPr/>
          <a:lstStyle/>
          <a:p>
            <a:pPr marL="342900" indent="-342900">
              <a:buFont typeface="Arial" panose="020B0604020202020204" pitchFamily="34" charset="0"/>
              <a:buChar char="•"/>
            </a:pPr>
            <a:r>
              <a:rPr lang="en-GB" dirty="0"/>
              <a:t>Feature vector</a:t>
            </a:r>
            <a:br>
              <a:rPr lang="en-GB" dirty="0"/>
            </a:br>
            <a:endParaRPr lang="en-GB" dirty="0"/>
          </a:p>
          <a:p>
            <a:pPr marL="342900" indent="-342900">
              <a:buFont typeface="Arial" panose="020B0604020202020204" pitchFamily="34" charset="0"/>
              <a:buChar char="•"/>
            </a:pPr>
            <a:r>
              <a:rPr lang="en-GB" dirty="0"/>
              <a:t>Paired with a label file</a:t>
            </a:r>
            <a:br>
              <a:rPr lang="en-GB" dirty="0"/>
            </a:br>
            <a:endParaRPr lang="en-GB" dirty="0"/>
          </a:p>
          <a:p>
            <a:pPr marL="342900" indent="-342900">
              <a:buFont typeface="Arial" panose="020B0604020202020204" pitchFamily="34" charset="0"/>
              <a:buChar char="•"/>
            </a:pPr>
            <a:r>
              <a:rPr lang="en-GB" dirty="0"/>
              <a:t>Unchanged samples</a:t>
            </a:r>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22D6AA79-4FF9-F5F2-B862-0DE7406B7A4F}"/>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3CBA2F4-F729-2C48-55C5-0B0C317E66C3}"/>
              </a:ext>
            </a:extLst>
          </p:cNvPr>
          <p:cNvSpPr>
            <a:spLocks noGrp="1"/>
          </p:cNvSpPr>
          <p:nvPr>
            <p:ph type="sldNum" sz="quarter" idx="12"/>
          </p:nvPr>
        </p:nvSpPr>
        <p:spPr/>
        <p:txBody>
          <a:bodyPr/>
          <a:lstStyle/>
          <a:p>
            <a:fld id="{C194BDB0-F4EA-4DD6-8281-CCE2440D0CE0}" type="slidenum">
              <a:rPr lang="en-GB" smtClean="0"/>
              <a:t>20</a:t>
            </a:fld>
            <a:endParaRPr lang="en-GB"/>
          </a:p>
        </p:txBody>
      </p:sp>
      <p:pic>
        <p:nvPicPr>
          <p:cNvPr id="8" name="Picture 7">
            <a:extLst>
              <a:ext uri="{FF2B5EF4-FFF2-40B4-BE49-F238E27FC236}">
                <a16:creationId xmlns:a16="http://schemas.microsoft.com/office/drawing/2014/main" id="{FEA07752-11BA-C20C-6DBA-94A33CAD7453}"/>
              </a:ext>
            </a:extLst>
          </p:cNvPr>
          <p:cNvPicPr>
            <a:picLocks noChangeAspect="1"/>
          </p:cNvPicPr>
          <p:nvPr/>
        </p:nvPicPr>
        <p:blipFill>
          <a:blip r:embed="rId3"/>
          <a:stretch>
            <a:fillRect/>
          </a:stretch>
        </p:blipFill>
        <p:spPr>
          <a:xfrm>
            <a:off x="4635500" y="2262144"/>
            <a:ext cx="3524742" cy="619211"/>
          </a:xfrm>
          <a:prstGeom prst="rect">
            <a:avLst/>
          </a:prstGeom>
        </p:spPr>
      </p:pic>
    </p:spTree>
    <p:extLst>
      <p:ext uri="{BB962C8B-B14F-4D97-AF65-F5344CB8AC3E}">
        <p14:creationId xmlns:p14="http://schemas.microsoft.com/office/powerpoint/2010/main" val="3095819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0C68-281A-9D37-C747-244F1C29631C}"/>
              </a:ext>
            </a:extLst>
          </p:cNvPr>
          <p:cNvSpPr>
            <a:spLocks noGrp="1"/>
          </p:cNvSpPr>
          <p:nvPr>
            <p:ph type="title"/>
          </p:nvPr>
        </p:nvSpPr>
        <p:spPr/>
        <p:txBody>
          <a:bodyPr/>
          <a:lstStyle/>
          <a:p>
            <a:r>
              <a:rPr lang="en-GB" dirty="0"/>
              <a:t>Testing</a:t>
            </a:r>
          </a:p>
        </p:txBody>
      </p:sp>
      <p:sp>
        <p:nvSpPr>
          <p:cNvPr id="3" name="Content Placeholder 2">
            <a:extLst>
              <a:ext uri="{FF2B5EF4-FFF2-40B4-BE49-F238E27FC236}">
                <a16:creationId xmlns:a16="http://schemas.microsoft.com/office/drawing/2014/main" id="{2EF6DC8A-9011-C3C7-6DD2-6B2AE892CED5}"/>
              </a:ext>
            </a:extLst>
          </p:cNvPr>
          <p:cNvSpPr>
            <a:spLocks noGrp="1"/>
          </p:cNvSpPr>
          <p:nvPr>
            <p:ph idx="1"/>
          </p:nvPr>
        </p:nvSpPr>
        <p:spPr>
          <a:xfrm>
            <a:off x="758825" y="1110520"/>
            <a:ext cx="7840427" cy="3454165"/>
          </a:xfrm>
        </p:spPr>
        <p:txBody>
          <a:bodyPr/>
          <a:lstStyle/>
          <a:p>
            <a:pPr marL="457200" indent="-457200">
              <a:buFont typeface="+mj-lt"/>
              <a:buAutoNum type="arabicPeriod"/>
            </a:pPr>
            <a:r>
              <a:rPr lang="en-US" dirty="0"/>
              <a:t>Testing each specialized model on controlled single-mismatch scenarios.</a:t>
            </a:r>
            <a:br>
              <a:rPr lang="en-US" dirty="0"/>
            </a:br>
            <a:r>
              <a:rPr lang="en-US" dirty="0"/>
              <a:t> </a:t>
            </a:r>
          </a:p>
          <a:p>
            <a:pPr marL="457200" indent="-457200">
              <a:buFont typeface="+mj-lt"/>
              <a:buAutoNum type="arabicPeriod"/>
            </a:pPr>
            <a:r>
              <a:rPr lang="en-US" dirty="0"/>
              <a:t>A set of ablation studies to evaluate model robustness to occlusion, feature loss, and augmentation. </a:t>
            </a:r>
            <a:br>
              <a:rPr lang="en-US" dirty="0"/>
            </a:br>
            <a:endParaRPr lang="en-US" dirty="0"/>
          </a:p>
          <a:p>
            <a:pPr marL="457200" indent="-457200">
              <a:buFont typeface="+mj-lt"/>
              <a:buAutoNum type="arabicPeriod"/>
            </a:pPr>
            <a:r>
              <a:rPr lang="en-US" dirty="0"/>
              <a:t>Selecting the best specialized mismatch detection model for test cases where mismatch type is unknown beforehand. </a:t>
            </a:r>
            <a:br>
              <a:rPr lang="en-US" dirty="0"/>
            </a:br>
            <a:endParaRPr lang="en-US" dirty="0"/>
          </a:p>
          <a:p>
            <a:pPr marL="457200" indent="-457200">
              <a:buFont typeface="+mj-lt"/>
              <a:buAutoNum type="arabicPeriod"/>
            </a:pPr>
            <a:r>
              <a:rPr lang="en-US" dirty="0"/>
              <a:t>Validation on scans derived from real BIM (IFC) models. </a:t>
            </a:r>
            <a:br>
              <a:rPr lang="en-US" dirty="0"/>
            </a:br>
            <a:endParaRPr lang="en-US" dirty="0"/>
          </a:p>
          <a:p>
            <a:pPr marL="457200" indent="-457200">
              <a:buFont typeface="+mj-lt"/>
              <a:buAutoNum type="arabicPeriod"/>
            </a:pPr>
            <a:r>
              <a:rPr lang="en-US" dirty="0"/>
              <a:t>Testing each specialized model on controlled multi-mismatch scenarios.</a:t>
            </a:r>
            <a:endParaRPr lang="en-GB" dirty="0"/>
          </a:p>
        </p:txBody>
      </p:sp>
      <p:sp>
        <p:nvSpPr>
          <p:cNvPr id="4" name="Footer Placeholder 3">
            <a:extLst>
              <a:ext uri="{FF2B5EF4-FFF2-40B4-BE49-F238E27FC236}">
                <a16:creationId xmlns:a16="http://schemas.microsoft.com/office/drawing/2014/main" id="{BF3A0B27-3930-3C5C-18A0-5B87ABF9977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9FEA09BA-3621-55E1-2A87-8A9229D29277}"/>
              </a:ext>
            </a:extLst>
          </p:cNvPr>
          <p:cNvSpPr>
            <a:spLocks noGrp="1"/>
          </p:cNvSpPr>
          <p:nvPr>
            <p:ph type="sldNum" sz="quarter" idx="12"/>
          </p:nvPr>
        </p:nvSpPr>
        <p:spPr/>
        <p:txBody>
          <a:bodyPr/>
          <a:lstStyle/>
          <a:p>
            <a:fld id="{C194BDB0-F4EA-4DD6-8281-CCE2440D0CE0}" type="slidenum">
              <a:rPr lang="en-GB" smtClean="0"/>
              <a:t>21</a:t>
            </a:fld>
            <a:endParaRPr lang="en-GB"/>
          </a:p>
        </p:txBody>
      </p:sp>
    </p:spTree>
    <p:extLst>
      <p:ext uri="{BB962C8B-B14F-4D97-AF65-F5344CB8AC3E}">
        <p14:creationId xmlns:p14="http://schemas.microsoft.com/office/powerpoint/2010/main" val="460449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2492-C3E2-E160-0EB3-76D75BCD2488}"/>
              </a:ext>
            </a:extLst>
          </p:cNvPr>
          <p:cNvSpPr>
            <a:spLocks noGrp="1"/>
          </p:cNvSpPr>
          <p:nvPr>
            <p:ph type="title"/>
          </p:nvPr>
        </p:nvSpPr>
        <p:spPr/>
        <p:txBody>
          <a:bodyPr/>
          <a:lstStyle/>
          <a:p>
            <a:r>
              <a:rPr lang="en-GB" dirty="0"/>
              <a:t>Scenario-Specific Evaluation Setup</a:t>
            </a:r>
          </a:p>
        </p:txBody>
      </p:sp>
      <p:sp>
        <p:nvSpPr>
          <p:cNvPr id="3" name="Content Placeholder 2">
            <a:extLst>
              <a:ext uri="{FF2B5EF4-FFF2-40B4-BE49-F238E27FC236}">
                <a16:creationId xmlns:a16="http://schemas.microsoft.com/office/drawing/2014/main" id="{3FF070A1-958F-A028-F8AF-9C55C6F729DA}"/>
              </a:ext>
            </a:extLst>
          </p:cNvPr>
          <p:cNvSpPr>
            <a:spLocks noGrp="1"/>
          </p:cNvSpPr>
          <p:nvPr>
            <p:ph idx="1"/>
          </p:nvPr>
        </p:nvSpPr>
        <p:spPr/>
        <p:txBody>
          <a:bodyPr/>
          <a:lstStyle/>
          <a:p>
            <a:pPr marL="342900" indent="-342900">
              <a:buFont typeface="Arial" panose="020B0604020202020204" pitchFamily="34" charset="0"/>
              <a:buChar char="•"/>
            </a:pPr>
            <a:r>
              <a:rPr lang="en-GB" dirty="0"/>
              <a:t>Scan selection based on mismatch type</a:t>
            </a:r>
            <a:br>
              <a:rPr lang="en-GB" dirty="0"/>
            </a:br>
            <a:endParaRPr lang="en-GB" dirty="0"/>
          </a:p>
          <a:p>
            <a:pPr marL="342900" indent="-342900">
              <a:buFont typeface="Arial" panose="020B0604020202020204" pitchFamily="34" charset="0"/>
              <a:buChar char="•"/>
            </a:pPr>
            <a:r>
              <a:rPr lang="en-GB" dirty="0"/>
              <a:t>Inference</a:t>
            </a:r>
            <a:br>
              <a:rPr lang="en-GB" dirty="0"/>
            </a:br>
            <a:endParaRPr lang="en-GB" dirty="0"/>
          </a:p>
          <a:p>
            <a:pPr marL="342900" indent="-342900">
              <a:buFont typeface="Arial" panose="020B0604020202020204" pitchFamily="34" charset="0"/>
              <a:buChar char="•"/>
            </a:pPr>
            <a:r>
              <a:rPr lang="en-GB" dirty="0"/>
              <a:t>Thresholded outputs </a:t>
            </a:r>
            <a:br>
              <a:rPr lang="en-GB" dirty="0"/>
            </a:br>
            <a:endParaRPr lang="en-GB" dirty="0"/>
          </a:p>
          <a:p>
            <a:pPr marL="342900" indent="-342900">
              <a:buFont typeface="Arial" panose="020B0604020202020204" pitchFamily="34" charset="0"/>
              <a:buChar char="•"/>
            </a:pPr>
            <a:r>
              <a:rPr lang="en-GB" dirty="0"/>
              <a:t>95% recall as operating point</a:t>
            </a:r>
            <a:br>
              <a:rPr lang="en-GB" dirty="0"/>
            </a:br>
            <a:endParaRPr lang="en-GB" dirty="0"/>
          </a:p>
          <a:p>
            <a:pPr marL="342900" indent="-342900">
              <a:buFont typeface="Arial" panose="020B0604020202020204" pitchFamily="34" charset="0"/>
              <a:buChar char="•"/>
            </a:pPr>
            <a:r>
              <a:rPr lang="en-GB" dirty="0"/>
              <a:t>FPR, precision, IoU, AUC</a:t>
            </a:r>
          </a:p>
        </p:txBody>
      </p:sp>
      <p:sp>
        <p:nvSpPr>
          <p:cNvPr id="4" name="Footer Placeholder 3">
            <a:extLst>
              <a:ext uri="{FF2B5EF4-FFF2-40B4-BE49-F238E27FC236}">
                <a16:creationId xmlns:a16="http://schemas.microsoft.com/office/drawing/2014/main" id="{396956E7-8D90-63DE-4E5F-EAAFC3910B74}"/>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D24144A6-037C-0910-62E1-9E5FC2A1A9D5}"/>
              </a:ext>
            </a:extLst>
          </p:cNvPr>
          <p:cNvSpPr>
            <a:spLocks noGrp="1"/>
          </p:cNvSpPr>
          <p:nvPr>
            <p:ph type="sldNum" sz="quarter" idx="12"/>
          </p:nvPr>
        </p:nvSpPr>
        <p:spPr/>
        <p:txBody>
          <a:bodyPr/>
          <a:lstStyle/>
          <a:p>
            <a:fld id="{C194BDB0-F4EA-4DD6-8281-CCE2440D0CE0}" type="slidenum">
              <a:rPr lang="en-GB" smtClean="0"/>
              <a:t>22</a:t>
            </a:fld>
            <a:endParaRPr lang="en-GB"/>
          </a:p>
        </p:txBody>
      </p:sp>
    </p:spTree>
    <p:extLst>
      <p:ext uri="{BB962C8B-B14F-4D97-AF65-F5344CB8AC3E}">
        <p14:creationId xmlns:p14="http://schemas.microsoft.com/office/powerpoint/2010/main" val="2731438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63D0-4737-E76B-1DF8-99648DB1A514}"/>
              </a:ext>
            </a:extLst>
          </p:cNvPr>
          <p:cNvSpPr>
            <a:spLocks noGrp="1"/>
          </p:cNvSpPr>
          <p:nvPr>
            <p:ph type="title"/>
          </p:nvPr>
        </p:nvSpPr>
        <p:spPr/>
        <p:txBody>
          <a:bodyPr/>
          <a:lstStyle/>
          <a:p>
            <a:r>
              <a:rPr lang="en-GB" dirty="0"/>
              <a:t>Ablation studies</a:t>
            </a:r>
          </a:p>
        </p:txBody>
      </p:sp>
      <p:sp>
        <p:nvSpPr>
          <p:cNvPr id="3" name="Content Placeholder 2">
            <a:extLst>
              <a:ext uri="{FF2B5EF4-FFF2-40B4-BE49-F238E27FC236}">
                <a16:creationId xmlns:a16="http://schemas.microsoft.com/office/drawing/2014/main" id="{35EA0C9E-BF18-296F-0AA5-123E9B3A45A4}"/>
              </a:ext>
            </a:extLst>
          </p:cNvPr>
          <p:cNvSpPr>
            <a:spLocks noGrp="1"/>
          </p:cNvSpPr>
          <p:nvPr>
            <p:ph idx="1"/>
          </p:nvPr>
        </p:nvSpPr>
        <p:spPr>
          <a:xfrm>
            <a:off x="690730" y="1057748"/>
            <a:ext cx="7556501" cy="3506937"/>
          </a:xfrm>
        </p:spPr>
        <p:txBody>
          <a:bodyPr/>
          <a:lstStyle/>
          <a:p>
            <a:pPr marL="342900" indent="-342900">
              <a:buFont typeface="Arial" panose="020B0604020202020204" pitchFamily="34" charset="0"/>
              <a:buChar char="•"/>
            </a:pPr>
            <a:r>
              <a:rPr lang="en-US" sz="1600" dirty="0"/>
              <a:t>Removing the nearest-neighbour distance as an input feature, so training the models only on coordinates</a:t>
            </a:r>
            <a:br>
              <a:rPr lang="en-US" sz="1600" dirty="0"/>
            </a:br>
            <a:endParaRPr lang="en-US" sz="1600" dirty="0"/>
          </a:p>
          <a:p>
            <a:pPr marL="342900" indent="-342900">
              <a:buFont typeface="Arial" panose="020B0604020202020204" pitchFamily="34" charset="0"/>
              <a:buChar char="•"/>
            </a:pPr>
            <a:r>
              <a:rPr lang="en-US" sz="1600" dirty="0"/>
              <a:t>Removing the X,Y,Z as input features, so training the models only on nearest-neighbour distance</a:t>
            </a:r>
            <a:br>
              <a:rPr lang="en-US" sz="1600" dirty="0"/>
            </a:br>
            <a:endParaRPr lang="en-US" sz="1600" dirty="0"/>
          </a:p>
          <a:p>
            <a:pPr marL="342900" indent="-342900">
              <a:buFont typeface="Arial" panose="020B0604020202020204" pitchFamily="34" charset="0"/>
              <a:buChar char="•"/>
            </a:pPr>
            <a:r>
              <a:rPr lang="en-US" sz="1600" dirty="0"/>
              <a:t>Removing occluded samples from the training set, so training the model on clean samples only</a:t>
            </a:r>
            <a:br>
              <a:rPr lang="en-US" sz="1600" dirty="0"/>
            </a:br>
            <a:endParaRPr lang="en-US" sz="1600" dirty="0"/>
          </a:p>
          <a:p>
            <a:pPr marL="342900" indent="-342900">
              <a:buFont typeface="Arial" panose="020B0604020202020204" pitchFamily="34" charset="0"/>
              <a:buChar char="•"/>
            </a:pPr>
            <a:r>
              <a:rPr lang="en-US" sz="1600" dirty="0"/>
              <a:t>Test the models on a scan pair that is misaligned</a:t>
            </a:r>
            <a:br>
              <a:rPr lang="en-US" sz="1600" dirty="0"/>
            </a:br>
            <a:endParaRPr lang="en-US" sz="1600" dirty="0"/>
          </a:p>
          <a:p>
            <a:pPr marL="342900" indent="-342900">
              <a:buFont typeface="Arial" panose="020B0604020202020204" pitchFamily="34" charset="0"/>
              <a:buChar char="•"/>
            </a:pPr>
            <a:r>
              <a:rPr lang="en-US" sz="1600" dirty="0"/>
              <a:t>Removing augmented samples from the training set</a:t>
            </a:r>
            <a:br>
              <a:rPr lang="en-US" sz="1600" dirty="0"/>
            </a:br>
            <a:endParaRPr lang="en-US" sz="1600" dirty="0"/>
          </a:p>
          <a:p>
            <a:pPr marL="342900" indent="-342900">
              <a:buFont typeface="Arial" panose="020B0604020202020204" pitchFamily="34" charset="0"/>
              <a:buChar char="•"/>
            </a:pPr>
            <a:r>
              <a:rPr lang="en-US" sz="1600" dirty="0"/>
              <a:t>Inclusion of sensor noise.</a:t>
            </a:r>
            <a:endParaRPr lang="en-GB" sz="1600" dirty="0"/>
          </a:p>
        </p:txBody>
      </p:sp>
      <p:sp>
        <p:nvSpPr>
          <p:cNvPr id="4" name="Footer Placeholder 3">
            <a:extLst>
              <a:ext uri="{FF2B5EF4-FFF2-40B4-BE49-F238E27FC236}">
                <a16:creationId xmlns:a16="http://schemas.microsoft.com/office/drawing/2014/main" id="{B8C71843-56DB-7427-45FB-7AAA27074170}"/>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FC17F6F-E906-F090-A5A2-740751422509}"/>
              </a:ext>
            </a:extLst>
          </p:cNvPr>
          <p:cNvSpPr>
            <a:spLocks noGrp="1"/>
          </p:cNvSpPr>
          <p:nvPr>
            <p:ph type="sldNum" sz="quarter" idx="12"/>
          </p:nvPr>
        </p:nvSpPr>
        <p:spPr/>
        <p:txBody>
          <a:bodyPr/>
          <a:lstStyle/>
          <a:p>
            <a:fld id="{C194BDB0-F4EA-4DD6-8281-CCE2440D0CE0}" type="slidenum">
              <a:rPr lang="en-GB" smtClean="0"/>
              <a:t>23</a:t>
            </a:fld>
            <a:endParaRPr lang="en-GB"/>
          </a:p>
        </p:txBody>
      </p:sp>
    </p:spTree>
    <p:extLst>
      <p:ext uri="{BB962C8B-B14F-4D97-AF65-F5344CB8AC3E}">
        <p14:creationId xmlns:p14="http://schemas.microsoft.com/office/powerpoint/2010/main" val="3259507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5BBE-D1A2-08F0-1478-D9A3832AB4EB}"/>
              </a:ext>
            </a:extLst>
          </p:cNvPr>
          <p:cNvSpPr>
            <a:spLocks noGrp="1"/>
          </p:cNvSpPr>
          <p:nvPr>
            <p:ph type="title"/>
          </p:nvPr>
        </p:nvSpPr>
        <p:spPr/>
        <p:txBody>
          <a:bodyPr/>
          <a:lstStyle/>
          <a:p>
            <a:r>
              <a:rPr lang="en-GB" dirty="0"/>
              <a:t>Full Pipeline Model Selection</a:t>
            </a:r>
          </a:p>
        </p:txBody>
      </p:sp>
      <p:sp>
        <p:nvSpPr>
          <p:cNvPr id="3" name="Content Placeholder 2">
            <a:extLst>
              <a:ext uri="{FF2B5EF4-FFF2-40B4-BE49-F238E27FC236}">
                <a16:creationId xmlns:a16="http://schemas.microsoft.com/office/drawing/2014/main" id="{D202E71C-C3F8-A7E5-75D1-B596EFA7EC58}"/>
              </a:ext>
            </a:extLst>
          </p:cNvPr>
          <p:cNvSpPr>
            <a:spLocks noGrp="1"/>
          </p:cNvSpPr>
          <p:nvPr>
            <p:ph idx="1"/>
          </p:nvPr>
        </p:nvSpPr>
        <p:spPr/>
        <p:txBody>
          <a:bodyPr/>
          <a:lstStyle/>
          <a:p>
            <a:pPr marL="342900" indent="-342900">
              <a:buFont typeface="Arial" panose="020B0604020202020204" pitchFamily="34" charset="0"/>
              <a:buChar char="•"/>
            </a:pPr>
            <a:r>
              <a:rPr lang="en-GB" dirty="0"/>
              <a:t>Run all models in parallel</a:t>
            </a:r>
            <a:br>
              <a:rPr lang="en-GB" dirty="0"/>
            </a:br>
            <a:endParaRPr lang="en-GB" dirty="0"/>
          </a:p>
          <a:p>
            <a:pPr marL="342900" indent="-342900">
              <a:buFont typeface="Arial" panose="020B0604020202020204" pitchFamily="34" charset="0"/>
              <a:buChar char="•"/>
            </a:pPr>
            <a:r>
              <a:rPr lang="en-GB" dirty="0"/>
              <a:t>Fixed threshold</a:t>
            </a:r>
            <a:br>
              <a:rPr lang="en-GB" dirty="0"/>
            </a:br>
            <a:endParaRPr lang="en-GB" dirty="0"/>
          </a:p>
          <a:p>
            <a:pPr marL="342900" indent="-342900">
              <a:buFont typeface="Arial" panose="020B0604020202020204" pitchFamily="34" charset="0"/>
              <a:buChar char="•"/>
            </a:pPr>
            <a:r>
              <a:rPr lang="en-GB" dirty="0"/>
              <a:t>Model selected if bounding box is fitted</a:t>
            </a:r>
            <a:br>
              <a:rPr lang="en-GB" dirty="0"/>
            </a:br>
            <a:endParaRPr lang="en-GB" dirty="0"/>
          </a:p>
          <a:p>
            <a:pPr marL="342900" indent="-342900">
              <a:buFont typeface="Arial" panose="020B0604020202020204" pitchFamily="34" charset="0"/>
              <a:buChar char="•"/>
            </a:pPr>
            <a:r>
              <a:rPr lang="en-GB" dirty="0"/>
              <a:t>Clusters of mismatched points</a:t>
            </a:r>
            <a:br>
              <a:rPr lang="en-GB" dirty="0"/>
            </a:br>
            <a:endParaRPr lang="en-GB" dirty="0"/>
          </a:p>
          <a:p>
            <a:pPr marL="342900" indent="-342900">
              <a:buFont typeface="Arial" panose="020B0604020202020204" pitchFamily="34" charset="0"/>
              <a:buChar char="•"/>
            </a:pPr>
            <a:r>
              <a:rPr lang="en-GB" dirty="0"/>
              <a:t>Bounding box shape is guided by model type</a:t>
            </a:r>
          </a:p>
        </p:txBody>
      </p:sp>
      <p:sp>
        <p:nvSpPr>
          <p:cNvPr id="4" name="Footer Placeholder 3">
            <a:extLst>
              <a:ext uri="{FF2B5EF4-FFF2-40B4-BE49-F238E27FC236}">
                <a16:creationId xmlns:a16="http://schemas.microsoft.com/office/drawing/2014/main" id="{5DCECAC8-4322-A039-E0A0-D8F462E5A4C7}"/>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46DDF2A4-AB23-89C3-87D2-A9E8C3F8FFB7}"/>
              </a:ext>
            </a:extLst>
          </p:cNvPr>
          <p:cNvSpPr>
            <a:spLocks noGrp="1"/>
          </p:cNvSpPr>
          <p:nvPr>
            <p:ph type="sldNum" sz="quarter" idx="12"/>
          </p:nvPr>
        </p:nvSpPr>
        <p:spPr/>
        <p:txBody>
          <a:bodyPr/>
          <a:lstStyle/>
          <a:p>
            <a:fld id="{C194BDB0-F4EA-4DD6-8281-CCE2440D0CE0}" type="slidenum">
              <a:rPr lang="en-GB" smtClean="0"/>
              <a:t>24</a:t>
            </a:fld>
            <a:endParaRPr lang="en-GB"/>
          </a:p>
        </p:txBody>
      </p:sp>
    </p:spTree>
    <p:extLst>
      <p:ext uri="{BB962C8B-B14F-4D97-AF65-F5344CB8AC3E}">
        <p14:creationId xmlns:p14="http://schemas.microsoft.com/office/powerpoint/2010/main" val="2760500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71E8-91C7-FEC0-09E8-A2F464606BD2}"/>
              </a:ext>
            </a:extLst>
          </p:cNvPr>
          <p:cNvSpPr>
            <a:spLocks noGrp="1"/>
          </p:cNvSpPr>
          <p:nvPr>
            <p:ph type="title"/>
          </p:nvPr>
        </p:nvSpPr>
        <p:spPr/>
        <p:txBody>
          <a:bodyPr/>
          <a:lstStyle/>
          <a:p>
            <a:r>
              <a:rPr lang="en-GB" dirty="0"/>
              <a:t>Full Pipeline Model Selection</a:t>
            </a:r>
          </a:p>
        </p:txBody>
      </p:sp>
      <p:sp>
        <p:nvSpPr>
          <p:cNvPr id="3" name="Content Placeholder 2">
            <a:extLst>
              <a:ext uri="{FF2B5EF4-FFF2-40B4-BE49-F238E27FC236}">
                <a16:creationId xmlns:a16="http://schemas.microsoft.com/office/drawing/2014/main" id="{2AF2A37E-AFA0-82EB-BED1-C6501D588841}"/>
              </a:ext>
            </a:extLst>
          </p:cNvPr>
          <p:cNvSpPr>
            <a:spLocks noGrp="1"/>
          </p:cNvSpPr>
          <p:nvPr>
            <p:ph idx="1"/>
          </p:nvPr>
        </p:nvSpPr>
        <p:spPr>
          <a:xfrm>
            <a:off x="758825" y="1110520"/>
            <a:ext cx="7556501" cy="3318567"/>
          </a:xfrm>
        </p:spPr>
        <p:txBody>
          <a:bodyPr/>
          <a:lstStyle/>
          <a:p>
            <a:pPr marL="342900" indent="-342900">
              <a:buFont typeface="Arial" panose="020B0604020202020204" pitchFamily="34" charset="0"/>
              <a:buChar char="•"/>
            </a:pPr>
            <a:r>
              <a:rPr lang="en-GB" dirty="0"/>
              <a:t>Manhattan world assumption</a:t>
            </a:r>
            <a:br>
              <a:rPr lang="en-GB" dirty="0"/>
            </a:br>
            <a:endParaRPr lang="en-GB" dirty="0"/>
          </a:p>
          <a:p>
            <a:pPr marL="342900" indent="-342900">
              <a:buFont typeface="Arial" panose="020B0604020202020204" pitchFamily="34" charset="0"/>
              <a:buChar char="•"/>
            </a:pPr>
            <a:r>
              <a:rPr lang="en-GB" dirty="0"/>
              <a:t>Vertical stretching</a:t>
            </a:r>
            <a:br>
              <a:rPr lang="en-GB" dirty="0"/>
            </a:br>
            <a:endParaRPr lang="en-GB" dirty="0"/>
          </a:p>
          <a:p>
            <a:pPr marL="342900" indent="-342900">
              <a:buFont typeface="Arial" panose="020B0604020202020204" pitchFamily="34" charset="0"/>
              <a:buChar char="•"/>
            </a:pPr>
            <a:r>
              <a:rPr lang="en-GB" dirty="0"/>
              <a:t>Assumed wall thickness</a:t>
            </a:r>
            <a:br>
              <a:rPr lang="en-GB" dirty="0"/>
            </a:br>
            <a:endParaRPr lang="en-GB" dirty="0"/>
          </a:p>
          <a:p>
            <a:pPr marL="342900" indent="-342900">
              <a:buFont typeface="Arial" panose="020B0604020202020204" pitchFamily="34" charset="0"/>
              <a:buChar char="•"/>
            </a:pPr>
            <a:r>
              <a:rPr lang="en-GB" dirty="0"/>
              <a:t>Duplicate boxes</a:t>
            </a:r>
            <a:br>
              <a:rPr lang="en-GB" dirty="0"/>
            </a:br>
            <a:endParaRPr lang="en-GB" dirty="0"/>
          </a:p>
          <a:p>
            <a:pPr marL="342900" indent="-342900">
              <a:buFont typeface="Arial" panose="020B0604020202020204" pitchFamily="34" charset="0"/>
              <a:buChar char="•"/>
            </a:pPr>
            <a:r>
              <a:rPr lang="en-GB" dirty="0"/>
              <a:t>Merge overlapping wall boxes</a:t>
            </a:r>
            <a:br>
              <a:rPr lang="en-GB" dirty="0"/>
            </a:br>
            <a:endParaRPr lang="en-GB" dirty="0"/>
          </a:p>
          <a:p>
            <a:pPr marL="342900" indent="-342900">
              <a:buFont typeface="Arial" panose="020B0604020202020204" pitchFamily="34" charset="0"/>
              <a:buChar char="•"/>
            </a:pPr>
            <a:r>
              <a:rPr lang="en-GB" dirty="0"/>
              <a:t>Trim all floor and ceiling points</a:t>
            </a:r>
          </a:p>
        </p:txBody>
      </p:sp>
      <p:sp>
        <p:nvSpPr>
          <p:cNvPr id="5" name="Slide Number Placeholder 4">
            <a:extLst>
              <a:ext uri="{FF2B5EF4-FFF2-40B4-BE49-F238E27FC236}">
                <a16:creationId xmlns:a16="http://schemas.microsoft.com/office/drawing/2014/main" id="{DDA37A8C-926E-52AC-748D-EEBAF8435B06}"/>
              </a:ext>
            </a:extLst>
          </p:cNvPr>
          <p:cNvSpPr>
            <a:spLocks noGrp="1"/>
          </p:cNvSpPr>
          <p:nvPr>
            <p:ph type="sldNum" sz="quarter" idx="12"/>
          </p:nvPr>
        </p:nvSpPr>
        <p:spPr/>
        <p:txBody>
          <a:bodyPr/>
          <a:lstStyle/>
          <a:p>
            <a:fld id="{C194BDB0-F4EA-4DD6-8281-CCE2440D0CE0}" type="slidenum">
              <a:rPr lang="en-GB" smtClean="0"/>
              <a:t>25</a:t>
            </a:fld>
            <a:endParaRPr lang="en-GB"/>
          </a:p>
        </p:txBody>
      </p:sp>
      <p:pic>
        <p:nvPicPr>
          <p:cNvPr id="7" name="Picture 6" descr="A screen shot of a computer generated image&#10;&#10;AI-generated content may be incorrect.">
            <a:extLst>
              <a:ext uri="{FF2B5EF4-FFF2-40B4-BE49-F238E27FC236}">
                <a16:creationId xmlns:a16="http://schemas.microsoft.com/office/drawing/2014/main" id="{DC0362D5-5CE3-7161-2501-0A42E3DF13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9003" y="3371906"/>
            <a:ext cx="2247089" cy="1817015"/>
          </a:xfrm>
          <a:prstGeom prst="rect">
            <a:avLst/>
          </a:prstGeom>
        </p:spPr>
      </p:pic>
      <p:pic>
        <p:nvPicPr>
          <p:cNvPr id="9" name="Picture 8" descr="A group of squares with green and red dots&#10;&#10;AI-generated content may be incorrect.">
            <a:extLst>
              <a:ext uri="{FF2B5EF4-FFF2-40B4-BE49-F238E27FC236}">
                <a16:creationId xmlns:a16="http://schemas.microsoft.com/office/drawing/2014/main" id="{AAF2F021-2882-55C0-03BE-3613779DE6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097" y="1199"/>
            <a:ext cx="2252631" cy="1730324"/>
          </a:xfrm>
          <a:prstGeom prst="rect">
            <a:avLst/>
          </a:prstGeom>
        </p:spPr>
      </p:pic>
      <p:pic>
        <p:nvPicPr>
          <p:cNvPr id="11" name="Picture 10" descr="A green and red dots on a black background&#10;&#10;AI-generated content may be incorrect.">
            <a:extLst>
              <a:ext uri="{FF2B5EF4-FFF2-40B4-BE49-F238E27FC236}">
                <a16:creationId xmlns:a16="http://schemas.microsoft.com/office/drawing/2014/main" id="{5DED8805-E7D0-C245-FBB6-1C6FA5538A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1097" y="1728003"/>
            <a:ext cx="2242903" cy="1810107"/>
          </a:xfrm>
          <a:prstGeom prst="rect">
            <a:avLst/>
          </a:prstGeom>
        </p:spPr>
      </p:pic>
      <p:sp>
        <p:nvSpPr>
          <p:cNvPr id="12" name="TextBox 11">
            <a:extLst>
              <a:ext uri="{FF2B5EF4-FFF2-40B4-BE49-F238E27FC236}">
                <a16:creationId xmlns:a16="http://schemas.microsoft.com/office/drawing/2014/main" id="{D6A7E1A2-BF3C-E466-147B-F94157C63F09}"/>
              </a:ext>
            </a:extLst>
          </p:cNvPr>
          <p:cNvSpPr txBox="1"/>
          <p:nvPr/>
        </p:nvSpPr>
        <p:spPr>
          <a:xfrm>
            <a:off x="5342915" y="421211"/>
            <a:ext cx="2213044" cy="307777"/>
          </a:xfrm>
          <a:prstGeom prst="rect">
            <a:avLst/>
          </a:prstGeom>
          <a:noFill/>
        </p:spPr>
        <p:txBody>
          <a:bodyPr wrap="square" rtlCol="0">
            <a:spAutoFit/>
          </a:bodyPr>
          <a:lstStyle/>
          <a:p>
            <a:pPr algn="ctr"/>
            <a:r>
              <a:rPr lang="en-GB" sz="1400" b="1" dirty="0"/>
              <a:t>First boxes</a:t>
            </a:r>
          </a:p>
        </p:txBody>
      </p:sp>
      <p:sp>
        <p:nvSpPr>
          <p:cNvPr id="13" name="TextBox 12">
            <a:extLst>
              <a:ext uri="{FF2B5EF4-FFF2-40B4-BE49-F238E27FC236}">
                <a16:creationId xmlns:a16="http://schemas.microsoft.com/office/drawing/2014/main" id="{9FCDB59C-2BCD-3DFB-986A-FB66ED3E6065}"/>
              </a:ext>
            </a:extLst>
          </p:cNvPr>
          <p:cNvSpPr txBox="1"/>
          <p:nvPr/>
        </p:nvSpPr>
        <p:spPr>
          <a:xfrm>
            <a:off x="4996806" y="2480928"/>
            <a:ext cx="2213044" cy="307777"/>
          </a:xfrm>
          <a:prstGeom prst="rect">
            <a:avLst/>
          </a:prstGeom>
          <a:noFill/>
        </p:spPr>
        <p:txBody>
          <a:bodyPr wrap="square" rtlCol="0">
            <a:spAutoFit/>
          </a:bodyPr>
          <a:lstStyle/>
          <a:p>
            <a:pPr algn="ctr"/>
            <a:r>
              <a:rPr lang="en-GB" sz="1400" b="1" dirty="0"/>
              <a:t>Vertically stretched</a:t>
            </a:r>
          </a:p>
        </p:txBody>
      </p:sp>
      <p:sp>
        <p:nvSpPr>
          <p:cNvPr id="14" name="TextBox 13">
            <a:extLst>
              <a:ext uri="{FF2B5EF4-FFF2-40B4-BE49-F238E27FC236}">
                <a16:creationId xmlns:a16="http://schemas.microsoft.com/office/drawing/2014/main" id="{FB6758DA-200A-0CE1-4435-5A8A4ADC24F4}"/>
              </a:ext>
            </a:extLst>
          </p:cNvPr>
          <p:cNvSpPr txBox="1"/>
          <p:nvPr/>
        </p:nvSpPr>
        <p:spPr>
          <a:xfrm>
            <a:off x="5454444" y="4121311"/>
            <a:ext cx="2213044" cy="307777"/>
          </a:xfrm>
          <a:prstGeom prst="rect">
            <a:avLst/>
          </a:prstGeom>
          <a:noFill/>
        </p:spPr>
        <p:txBody>
          <a:bodyPr wrap="square" rtlCol="0">
            <a:spAutoFit/>
          </a:bodyPr>
          <a:lstStyle/>
          <a:p>
            <a:pPr algn="ctr"/>
            <a:r>
              <a:rPr lang="en-GB" sz="1400" b="1" dirty="0"/>
              <a:t>Merged</a:t>
            </a:r>
          </a:p>
        </p:txBody>
      </p:sp>
    </p:spTree>
    <p:extLst>
      <p:ext uri="{BB962C8B-B14F-4D97-AF65-F5344CB8AC3E}">
        <p14:creationId xmlns:p14="http://schemas.microsoft.com/office/powerpoint/2010/main" val="3445925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FC0A7-0E89-437C-A384-44D05856D1DF}"/>
              </a:ext>
            </a:extLst>
          </p:cNvPr>
          <p:cNvSpPr>
            <a:spLocks noGrp="1"/>
          </p:cNvSpPr>
          <p:nvPr>
            <p:ph type="title"/>
          </p:nvPr>
        </p:nvSpPr>
        <p:spPr/>
        <p:txBody>
          <a:bodyPr/>
          <a:lstStyle/>
          <a:p>
            <a:r>
              <a:rPr lang="en-GB" dirty="0"/>
              <a:t>Full Pipeline Model Selection</a:t>
            </a:r>
          </a:p>
        </p:txBody>
      </p:sp>
      <p:sp>
        <p:nvSpPr>
          <p:cNvPr id="3" name="Content Placeholder 2">
            <a:extLst>
              <a:ext uri="{FF2B5EF4-FFF2-40B4-BE49-F238E27FC236}">
                <a16:creationId xmlns:a16="http://schemas.microsoft.com/office/drawing/2014/main" id="{AC880CE7-B311-C95D-4803-3B301E974DEA}"/>
              </a:ext>
            </a:extLst>
          </p:cNvPr>
          <p:cNvSpPr>
            <a:spLocks noGrp="1"/>
          </p:cNvSpPr>
          <p:nvPr>
            <p:ph idx="1"/>
          </p:nvPr>
        </p:nvSpPr>
        <p:spPr/>
        <p:txBody>
          <a:bodyPr/>
          <a:lstStyle/>
          <a:p>
            <a:r>
              <a:rPr lang="en-US" i="1" dirty="0"/>
              <a:t>“A </a:t>
            </a:r>
            <a:r>
              <a:rPr lang="en-US" b="1" i="1" dirty="0"/>
              <a:t>pillar</a:t>
            </a:r>
            <a:r>
              <a:rPr lang="en-US" i="1" dirty="0"/>
              <a:t> has been </a:t>
            </a:r>
            <a:r>
              <a:rPr lang="en-US" b="1" i="1" dirty="0"/>
              <a:t>added</a:t>
            </a:r>
            <a:r>
              <a:rPr lang="en-US" i="1" dirty="0"/>
              <a:t> at </a:t>
            </a:r>
            <a:r>
              <a:rPr lang="en-US" b="1" i="1" dirty="0"/>
              <a:t>[-0.3 -0.4 0.]</a:t>
            </a:r>
            <a:r>
              <a:rPr lang="en-US" i="1" dirty="0"/>
              <a:t> with dimensions </a:t>
            </a:r>
            <a:r>
              <a:rPr lang="en-US" b="1" i="1" dirty="0"/>
              <a:t>[0.34 0.34 3.]</a:t>
            </a:r>
            <a:r>
              <a:rPr lang="en-US" i="1" dirty="0"/>
              <a:t>.”</a:t>
            </a:r>
          </a:p>
          <a:p>
            <a:endParaRPr lang="en-US" i="1" dirty="0"/>
          </a:p>
          <a:p>
            <a:pPr marL="342900" indent="-342900">
              <a:buFont typeface="Arial" panose="020B0604020202020204" pitchFamily="34" charset="0"/>
              <a:buChar char="•"/>
            </a:pPr>
            <a:r>
              <a:rPr lang="en-US" dirty="0"/>
              <a:t>Overlay boxes onto prior BIM</a:t>
            </a:r>
            <a:r>
              <a:rPr lang="en-US" i="1" dirty="0"/>
              <a:t> </a:t>
            </a:r>
            <a:r>
              <a:rPr lang="en-US" dirty="0"/>
              <a:t>for validation</a:t>
            </a:r>
            <a:br>
              <a:rPr lang="en-US" dirty="0"/>
            </a:br>
            <a:endParaRPr lang="en-US" dirty="0"/>
          </a:p>
          <a:p>
            <a:pPr marL="342900" indent="-342900">
              <a:buFont typeface="Arial" panose="020B0604020202020204" pitchFamily="34" charset="0"/>
              <a:buChar char="•"/>
            </a:pPr>
            <a:r>
              <a:rPr lang="en-US" dirty="0"/>
              <a:t>Leverage BIM for shape completion</a:t>
            </a:r>
            <a:br>
              <a:rPr lang="en-US" dirty="0"/>
            </a:br>
            <a:endParaRPr lang="en-US" dirty="0"/>
          </a:p>
          <a:p>
            <a:pPr marL="342900" indent="-342900">
              <a:buFont typeface="Arial" panose="020B0604020202020204" pitchFamily="34" charset="0"/>
              <a:buChar char="•"/>
            </a:pPr>
            <a:r>
              <a:rPr lang="en-US" dirty="0"/>
              <a:t>BIM is not ground truth!</a:t>
            </a:r>
            <a:endParaRPr lang="en-GB" dirty="0"/>
          </a:p>
        </p:txBody>
      </p:sp>
      <p:sp>
        <p:nvSpPr>
          <p:cNvPr id="4" name="Footer Placeholder 3">
            <a:extLst>
              <a:ext uri="{FF2B5EF4-FFF2-40B4-BE49-F238E27FC236}">
                <a16:creationId xmlns:a16="http://schemas.microsoft.com/office/drawing/2014/main" id="{D5871685-004F-F5DC-A6B3-8F397DDBC482}"/>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3242D3E-5CF0-F132-A360-02D414420E4F}"/>
              </a:ext>
            </a:extLst>
          </p:cNvPr>
          <p:cNvSpPr>
            <a:spLocks noGrp="1"/>
          </p:cNvSpPr>
          <p:nvPr>
            <p:ph type="sldNum" sz="quarter" idx="12"/>
          </p:nvPr>
        </p:nvSpPr>
        <p:spPr/>
        <p:txBody>
          <a:bodyPr/>
          <a:lstStyle/>
          <a:p>
            <a:fld id="{C194BDB0-F4EA-4DD6-8281-CCE2440D0CE0}" type="slidenum">
              <a:rPr lang="en-GB" smtClean="0"/>
              <a:t>26</a:t>
            </a:fld>
            <a:endParaRPr lang="en-GB"/>
          </a:p>
        </p:txBody>
      </p:sp>
    </p:spTree>
    <p:extLst>
      <p:ext uri="{BB962C8B-B14F-4D97-AF65-F5344CB8AC3E}">
        <p14:creationId xmlns:p14="http://schemas.microsoft.com/office/powerpoint/2010/main" val="1266327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6196-4CE0-EDEB-4C1D-70EFE72F270B}"/>
              </a:ext>
            </a:extLst>
          </p:cNvPr>
          <p:cNvSpPr>
            <a:spLocks noGrp="1"/>
          </p:cNvSpPr>
          <p:nvPr>
            <p:ph type="title"/>
          </p:nvPr>
        </p:nvSpPr>
        <p:spPr/>
        <p:txBody>
          <a:bodyPr/>
          <a:lstStyle/>
          <a:p>
            <a:r>
              <a:rPr lang="en-GB" dirty="0"/>
              <a:t>Semi-Real-World Validation</a:t>
            </a:r>
          </a:p>
        </p:txBody>
      </p:sp>
      <p:pic>
        <p:nvPicPr>
          <p:cNvPr id="7" name="Content Placeholder 6" descr="A room with a large window&#10;&#10;AI-generated content may be incorrect.">
            <a:extLst>
              <a:ext uri="{FF2B5EF4-FFF2-40B4-BE49-F238E27FC236}">
                <a16:creationId xmlns:a16="http://schemas.microsoft.com/office/drawing/2014/main" id="{0557F0F9-CE06-5F9A-38A9-920A7CA9F9E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18690" y="1057749"/>
            <a:ext cx="2393734" cy="3191646"/>
          </a:xfrm>
        </p:spPr>
      </p:pic>
      <p:sp>
        <p:nvSpPr>
          <p:cNvPr id="4" name="Footer Placeholder 3">
            <a:extLst>
              <a:ext uri="{FF2B5EF4-FFF2-40B4-BE49-F238E27FC236}">
                <a16:creationId xmlns:a16="http://schemas.microsoft.com/office/drawing/2014/main" id="{C56024AB-50FC-1212-1C23-CC3C122F45B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4D708D9E-A62C-3EFF-C5E8-9E26C3CEBCAD}"/>
              </a:ext>
            </a:extLst>
          </p:cNvPr>
          <p:cNvSpPr>
            <a:spLocks noGrp="1"/>
          </p:cNvSpPr>
          <p:nvPr>
            <p:ph type="sldNum" sz="quarter" idx="12"/>
          </p:nvPr>
        </p:nvSpPr>
        <p:spPr/>
        <p:txBody>
          <a:bodyPr/>
          <a:lstStyle/>
          <a:p>
            <a:fld id="{C194BDB0-F4EA-4DD6-8281-CCE2440D0CE0}" type="slidenum">
              <a:rPr lang="en-GB" smtClean="0"/>
              <a:t>27</a:t>
            </a:fld>
            <a:endParaRPr lang="en-GB"/>
          </a:p>
        </p:txBody>
      </p:sp>
      <p:pic>
        <p:nvPicPr>
          <p:cNvPr id="9" name="Picture 8" descr="A screenshot of a computer game&#10;&#10;AI-generated content may be incorrect.">
            <a:extLst>
              <a:ext uri="{FF2B5EF4-FFF2-40B4-BE49-F238E27FC236}">
                <a16:creationId xmlns:a16="http://schemas.microsoft.com/office/drawing/2014/main" id="{D557949D-AF48-5F7D-4925-05F3AACF2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21" y="1769531"/>
            <a:ext cx="3031579" cy="2450502"/>
          </a:xfrm>
          <a:prstGeom prst="rect">
            <a:avLst/>
          </a:prstGeom>
        </p:spPr>
      </p:pic>
      <p:sp>
        <p:nvSpPr>
          <p:cNvPr id="10" name="Content Placeholder 2">
            <a:extLst>
              <a:ext uri="{FF2B5EF4-FFF2-40B4-BE49-F238E27FC236}">
                <a16:creationId xmlns:a16="http://schemas.microsoft.com/office/drawing/2014/main" id="{CBA3653D-0DD3-A637-372F-7BB52B0A08AB}"/>
              </a:ext>
            </a:extLst>
          </p:cNvPr>
          <p:cNvSpPr txBox="1">
            <a:spLocks/>
          </p:cNvSpPr>
          <p:nvPr/>
        </p:nvSpPr>
        <p:spPr>
          <a:xfrm>
            <a:off x="758824" y="1306642"/>
            <a:ext cx="7556501" cy="2922458"/>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IFC model</a:t>
            </a:r>
            <a:br>
              <a:rPr lang="en-GB" dirty="0"/>
            </a:br>
            <a:endParaRPr lang="en-GB" dirty="0"/>
          </a:p>
          <a:p>
            <a:pPr marL="342900" indent="-342900">
              <a:buFont typeface="Arial" panose="020B0604020202020204" pitchFamily="34" charset="0"/>
              <a:buChar char="•"/>
            </a:pPr>
            <a:r>
              <a:rPr lang="en-GB" dirty="0"/>
              <a:t>Real deployment</a:t>
            </a:r>
          </a:p>
        </p:txBody>
      </p:sp>
      <p:sp>
        <p:nvSpPr>
          <p:cNvPr id="11" name="TextBox 10">
            <a:extLst>
              <a:ext uri="{FF2B5EF4-FFF2-40B4-BE49-F238E27FC236}">
                <a16:creationId xmlns:a16="http://schemas.microsoft.com/office/drawing/2014/main" id="{AA7DFA14-4E78-6ADD-6E5A-C2C7323498DF}"/>
              </a:ext>
            </a:extLst>
          </p:cNvPr>
          <p:cNvSpPr txBox="1"/>
          <p:nvPr/>
        </p:nvSpPr>
        <p:spPr>
          <a:xfrm>
            <a:off x="3709035" y="4240328"/>
            <a:ext cx="2213044" cy="307777"/>
          </a:xfrm>
          <a:prstGeom prst="rect">
            <a:avLst/>
          </a:prstGeom>
          <a:noFill/>
        </p:spPr>
        <p:txBody>
          <a:bodyPr wrap="square" rtlCol="0">
            <a:spAutoFit/>
          </a:bodyPr>
          <a:lstStyle/>
          <a:p>
            <a:pPr algn="ctr"/>
            <a:r>
              <a:rPr lang="en-GB" sz="1400" b="1" dirty="0"/>
              <a:t>Atlas-8 real world</a:t>
            </a:r>
          </a:p>
        </p:txBody>
      </p:sp>
      <p:sp>
        <p:nvSpPr>
          <p:cNvPr id="12" name="TextBox 11">
            <a:extLst>
              <a:ext uri="{FF2B5EF4-FFF2-40B4-BE49-F238E27FC236}">
                <a16:creationId xmlns:a16="http://schemas.microsoft.com/office/drawing/2014/main" id="{CF085E47-2264-26F8-6A8F-8C30FB131E92}"/>
              </a:ext>
            </a:extLst>
          </p:cNvPr>
          <p:cNvSpPr txBox="1"/>
          <p:nvPr/>
        </p:nvSpPr>
        <p:spPr>
          <a:xfrm>
            <a:off x="6521688" y="4240328"/>
            <a:ext cx="2213044" cy="307777"/>
          </a:xfrm>
          <a:prstGeom prst="rect">
            <a:avLst/>
          </a:prstGeom>
          <a:noFill/>
        </p:spPr>
        <p:txBody>
          <a:bodyPr wrap="square" rtlCol="0">
            <a:spAutoFit/>
          </a:bodyPr>
          <a:lstStyle/>
          <a:p>
            <a:pPr algn="ctr"/>
            <a:r>
              <a:rPr lang="en-GB" sz="1400" b="1" dirty="0"/>
              <a:t>Atlas-8 BIM</a:t>
            </a:r>
          </a:p>
        </p:txBody>
      </p:sp>
    </p:spTree>
    <p:extLst>
      <p:ext uri="{BB962C8B-B14F-4D97-AF65-F5344CB8AC3E}">
        <p14:creationId xmlns:p14="http://schemas.microsoft.com/office/powerpoint/2010/main" val="3978287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2694-BF0F-E86B-EA17-F3286EDD6FC8}"/>
              </a:ext>
            </a:extLst>
          </p:cNvPr>
          <p:cNvSpPr>
            <a:spLocks noGrp="1"/>
          </p:cNvSpPr>
          <p:nvPr>
            <p:ph type="title"/>
          </p:nvPr>
        </p:nvSpPr>
        <p:spPr/>
        <p:txBody>
          <a:bodyPr/>
          <a:lstStyle/>
          <a:p>
            <a:r>
              <a:rPr lang="en-GB" dirty="0"/>
              <a:t>Multi-Mismatch Scenario Evaluation</a:t>
            </a:r>
          </a:p>
        </p:txBody>
      </p:sp>
      <p:sp>
        <p:nvSpPr>
          <p:cNvPr id="3" name="Content Placeholder 2">
            <a:extLst>
              <a:ext uri="{FF2B5EF4-FFF2-40B4-BE49-F238E27FC236}">
                <a16:creationId xmlns:a16="http://schemas.microsoft.com/office/drawing/2014/main" id="{207B0AA7-354C-DCDE-62A4-4DCFAAB022F3}"/>
              </a:ext>
            </a:extLst>
          </p:cNvPr>
          <p:cNvSpPr>
            <a:spLocks noGrp="1"/>
          </p:cNvSpPr>
          <p:nvPr>
            <p:ph idx="1"/>
          </p:nvPr>
        </p:nvSpPr>
        <p:spPr>
          <a:xfrm>
            <a:off x="758824" y="1306641"/>
            <a:ext cx="7556501" cy="3168081"/>
          </a:xfrm>
        </p:spPr>
        <p:txBody>
          <a:bodyPr/>
          <a:lstStyle/>
          <a:p>
            <a:pPr marL="342900" indent="-342900">
              <a:buFont typeface="Arial" panose="020B0604020202020204" pitchFamily="34" charset="0"/>
              <a:buChar char="•"/>
            </a:pPr>
            <a:r>
              <a:rPr lang="en-US" dirty="0"/>
              <a:t>Multiple objects of the same type and mismatch(e.g., several removed pillars)</a:t>
            </a:r>
            <a:br>
              <a:rPr lang="en-US" dirty="0"/>
            </a:br>
            <a:endParaRPr lang="en-US" dirty="0"/>
          </a:p>
          <a:p>
            <a:pPr marL="342900" indent="-342900">
              <a:buFont typeface="Arial" panose="020B0604020202020204" pitchFamily="34" charset="0"/>
              <a:buChar char="•"/>
            </a:pPr>
            <a:r>
              <a:rPr lang="en-US" dirty="0"/>
              <a:t>Multiple objects of different types but the same mismatch (e.g., walls and pillars added)</a:t>
            </a:r>
            <a:br>
              <a:rPr lang="en-US" dirty="0"/>
            </a:br>
            <a:endParaRPr lang="en-US" dirty="0"/>
          </a:p>
          <a:p>
            <a:pPr marL="342900" indent="-342900">
              <a:buFont typeface="Arial" panose="020B0604020202020204" pitchFamily="34" charset="0"/>
              <a:buChar char="•"/>
            </a:pPr>
            <a:r>
              <a:rPr lang="en-US" dirty="0"/>
              <a:t>Multiple mismatch types across the same object class (e.g., one pillar removed, another added)</a:t>
            </a:r>
            <a:br>
              <a:rPr lang="en-US" dirty="0"/>
            </a:br>
            <a:endParaRPr lang="en-US" dirty="0"/>
          </a:p>
          <a:p>
            <a:pPr marL="342900" indent="-342900">
              <a:buFont typeface="Arial" panose="020B0604020202020204" pitchFamily="34" charset="0"/>
              <a:buChar char="•"/>
            </a:pPr>
            <a:r>
              <a:rPr lang="en-US" dirty="0"/>
              <a:t>Fully mixed scenes with several types and mismatch categories </a:t>
            </a:r>
          </a:p>
        </p:txBody>
      </p:sp>
      <p:sp>
        <p:nvSpPr>
          <p:cNvPr id="4" name="Footer Placeholder 3">
            <a:extLst>
              <a:ext uri="{FF2B5EF4-FFF2-40B4-BE49-F238E27FC236}">
                <a16:creationId xmlns:a16="http://schemas.microsoft.com/office/drawing/2014/main" id="{2B654E55-CFD9-6434-DB5D-CE8016478E44}"/>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565FAFC7-7B1A-0588-1C6A-DEDF1CD14818}"/>
              </a:ext>
            </a:extLst>
          </p:cNvPr>
          <p:cNvSpPr>
            <a:spLocks noGrp="1"/>
          </p:cNvSpPr>
          <p:nvPr>
            <p:ph type="sldNum" sz="quarter" idx="12"/>
          </p:nvPr>
        </p:nvSpPr>
        <p:spPr/>
        <p:txBody>
          <a:bodyPr/>
          <a:lstStyle/>
          <a:p>
            <a:fld id="{C194BDB0-F4EA-4DD6-8281-CCE2440D0CE0}" type="slidenum">
              <a:rPr lang="en-GB" smtClean="0"/>
              <a:t>28</a:t>
            </a:fld>
            <a:endParaRPr lang="en-GB"/>
          </a:p>
        </p:txBody>
      </p:sp>
    </p:spTree>
    <p:extLst>
      <p:ext uri="{BB962C8B-B14F-4D97-AF65-F5344CB8AC3E}">
        <p14:creationId xmlns:p14="http://schemas.microsoft.com/office/powerpoint/2010/main" val="265130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09A2-F4B9-E002-4BCB-88BC2D1FD88E}"/>
              </a:ext>
            </a:extLst>
          </p:cNvPr>
          <p:cNvSpPr>
            <a:spLocks noGrp="1"/>
          </p:cNvSpPr>
          <p:nvPr>
            <p:ph type="title"/>
          </p:nvPr>
        </p:nvSpPr>
        <p:spPr/>
        <p:txBody>
          <a:bodyPr/>
          <a:lstStyle/>
          <a:p>
            <a:r>
              <a:rPr lang="en-GB" dirty="0"/>
              <a:t>Pillar-Added Model – Clean Case</a:t>
            </a:r>
          </a:p>
        </p:txBody>
      </p:sp>
      <p:pic>
        <p:nvPicPr>
          <p:cNvPr id="7" name="Content Placeholder 6" descr="A computer generated image of a room&#10;&#10;AI-generated content may be incorrect.">
            <a:extLst>
              <a:ext uri="{FF2B5EF4-FFF2-40B4-BE49-F238E27FC236}">
                <a16:creationId xmlns:a16="http://schemas.microsoft.com/office/drawing/2014/main" id="{FA1C593E-5C56-BB8A-C7B8-A7FB414D12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35395"/>
            <a:ext cx="4051923" cy="2922587"/>
          </a:xfrm>
        </p:spPr>
      </p:pic>
      <p:sp>
        <p:nvSpPr>
          <p:cNvPr id="4" name="Footer Placeholder 3">
            <a:extLst>
              <a:ext uri="{FF2B5EF4-FFF2-40B4-BE49-F238E27FC236}">
                <a16:creationId xmlns:a16="http://schemas.microsoft.com/office/drawing/2014/main" id="{CABEBA7C-5BBD-254B-8B26-B5777F35D94C}"/>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C21114A6-8D57-D192-D33A-74BCBD25D23D}"/>
              </a:ext>
            </a:extLst>
          </p:cNvPr>
          <p:cNvSpPr>
            <a:spLocks noGrp="1"/>
          </p:cNvSpPr>
          <p:nvPr>
            <p:ph type="sldNum" sz="quarter" idx="12"/>
          </p:nvPr>
        </p:nvSpPr>
        <p:spPr/>
        <p:txBody>
          <a:bodyPr/>
          <a:lstStyle/>
          <a:p>
            <a:fld id="{C194BDB0-F4EA-4DD6-8281-CCE2440D0CE0}" type="slidenum">
              <a:rPr lang="en-GB" smtClean="0"/>
              <a:t>29</a:t>
            </a:fld>
            <a:endParaRPr lang="en-GB"/>
          </a:p>
        </p:txBody>
      </p:sp>
      <p:pic>
        <p:nvPicPr>
          <p:cNvPr id="9" name="Picture 8" descr="A wireframe of a building&#10;&#10;AI-generated content may be incorrect.">
            <a:extLst>
              <a:ext uri="{FF2B5EF4-FFF2-40B4-BE49-F238E27FC236}">
                <a16:creationId xmlns:a16="http://schemas.microsoft.com/office/drawing/2014/main" id="{AB6897EE-D683-2D4B-5DDC-78053D9B0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522" y="1135395"/>
            <a:ext cx="4466412" cy="2922587"/>
          </a:xfrm>
          <a:prstGeom prst="rect">
            <a:avLst/>
          </a:prstGeom>
        </p:spPr>
      </p:pic>
      <p:pic>
        <p:nvPicPr>
          <p:cNvPr id="11" name="Picture 10">
            <a:extLst>
              <a:ext uri="{FF2B5EF4-FFF2-40B4-BE49-F238E27FC236}">
                <a16:creationId xmlns:a16="http://schemas.microsoft.com/office/drawing/2014/main" id="{49FBED14-9843-DBF5-C9D3-855396CD4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8934" y="518711"/>
            <a:ext cx="395066" cy="3864774"/>
          </a:xfrm>
          <a:prstGeom prst="rect">
            <a:avLst/>
          </a:prstGeom>
        </p:spPr>
      </p:pic>
      <p:sp>
        <p:nvSpPr>
          <p:cNvPr id="12" name="TextBox 11">
            <a:extLst>
              <a:ext uri="{FF2B5EF4-FFF2-40B4-BE49-F238E27FC236}">
                <a16:creationId xmlns:a16="http://schemas.microsoft.com/office/drawing/2014/main" id="{C779890B-F421-39C2-D081-DE46A6B5D48F}"/>
              </a:ext>
            </a:extLst>
          </p:cNvPr>
          <p:cNvSpPr txBox="1"/>
          <p:nvPr/>
        </p:nvSpPr>
        <p:spPr>
          <a:xfrm>
            <a:off x="919439" y="4194613"/>
            <a:ext cx="2213044" cy="307777"/>
          </a:xfrm>
          <a:prstGeom prst="rect">
            <a:avLst/>
          </a:prstGeom>
          <a:noFill/>
        </p:spPr>
        <p:txBody>
          <a:bodyPr wrap="square" rtlCol="0">
            <a:spAutoFit/>
          </a:bodyPr>
          <a:lstStyle/>
          <a:p>
            <a:pPr algn="ctr"/>
            <a:r>
              <a:rPr lang="en-GB" sz="1400" b="1" dirty="0"/>
              <a:t>Classification map</a:t>
            </a:r>
          </a:p>
        </p:txBody>
      </p:sp>
      <p:sp>
        <p:nvSpPr>
          <p:cNvPr id="13" name="TextBox 12">
            <a:extLst>
              <a:ext uri="{FF2B5EF4-FFF2-40B4-BE49-F238E27FC236}">
                <a16:creationId xmlns:a16="http://schemas.microsoft.com/office/drawing/2014/main" id="{71B38159-09A1-C4A4-1282-0B930C12351F}"/>
              </a:ext>
            </a:extLst>
          </p:cNvPr>
          <p:cNvSpPr txBox="1"/>
          <p:nvPr/>
        </p:nvSpPr>
        <p:spPr>
          <a:xfrm>
            <a:off x="5409206" y="4194612"/>
            <a:ext cx="2213044" cy="307777"/>
          </a:xfrm>
          <a:prstGeom prst="rect">
            <a:avLst/>
          </a:prstGeom>
          <a:noFill/>
        </p:spPr>
        <p:txBody>
          <a:bodyPr wrap="square" rtlCol="0">
            <a:spAutoFit/>
          </a:bodyPr>
          <a:lstStyle/>
          <a:p>
            <a:pPr algn="ctr"/>
            <a:r>
              <a:rPr lang="en-GB" sz="1400" b="1" dirty="0"/>
              <a:t>Heatmap</a:t>
            </a:r>
          </a:p>
        </p:txBody>
      </p:sp>
    </p:spTree>
    <p:extLst>
      <p:ext uri="{BB962C8B-B14F-4D97-AF65-F5344CB8AC3E}">
        <p14:creationId xmlns:p14="http://schemas.microsoft.com/office/powerpoint/2010/main" val="565565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BC33-EBE6-D6DB-9AAA-FC5DA2E4FD94}"/>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C7EC224C-C7D4-6349-F97F-C551C35E356E}"/>
              </a:ext>
            </a:extLst>
          </p:cNvPr>
          <p:cNvSpPr>
            <a:spLocks noGrp="1"/>
          </p:cNvSpPr>
          <p:nvPr>
            <p:ph idx="1"/>
          </p:nvPr>
        </p:nvSpPr>
        <p:spPr/>
        <p:txBody>
          <a:bodyPr/>
          <a:lstStyle/>
          <a:p>
            <a:pPr marL="342900" indent="-342900">
              <a:buFont typeface="Arial" panose="020B0604020202020204" pitchFamily="34" charset="0"/>
              <a:buChar char="•"/>
            </a:pPr>
            <a:r>
              <a:rPr lang="en-GB" dirty="0"/>
              <a:t>BIM</a:t>
            </a:r>
            <a:br>
              <a:rPr lang="en-GB" dirty="0"/>
            </a:br>
            <a:endParaRPr lang="en-GB" dirty="0"/>
          </a:p>
          <a:p>
            <a:pPr marL="342900" indent="-342900">
              <a:buFont typeface="Arial" panose="020B0604020202020204" pitchFamily="34" charset="0"/>
              <a:buChar char="•"/>
            </a:pPr>
            <a:r>
              <a:rPr lang="en-GB" dirty="0"/>
              <a:t>Real-world synchronization</a:t>
            </a:r>
            <a:br>
              <a:rPr lang="en-GB" dirty="0"/>
            </a:br>
            <a:endParaRPr lang="en-GB" dirty="0"/>
          </a:p>
          <a:p>
            <a:pPr marL="342900" indent="-342900">
              <a:buFont typeface="Arial" panose="020B0604020202020204" pitchFamily="34" charset="0"/>
              <a:buChar char="•"/>
            </a:pPr>
            <a:r>
              <a:rPr lang="en-GB" dirty="0"/>
              <a:t>Mobile robots</a:t>
            </a:r>
            <a:br>
              <a:rPr lang="en-GB" dirty="0"/>
            </a:br>
            <a:endParaRPr lang="en-GB" dirty="0"/>
          </a:p>
          <a:p>
            <a:pPr marL="342900" indent="-342900">
              <a:buFont typeface="Arial" panose="020B0604020202020204" pitchFamily="34" charset="0"/>
              <a:buChar char="•"/>
            </a:pPr>
            <a:r>
              <a:rPr lang="en-GB" dirty="0"/>
              <a:t>Mismatch detection</a:t>
            </a:r>
          </a:p>
        </p:txBody>
      </p:sp>
      <p:sp>
        <p:nvSpPr>
          <p:cNvPr id="4" name="Footer Placeholder 3">
            <a:extLst>
              <a:ext uri="{FF2B5EF4-FFF2-40B4-BE49-F238E27FC236}">
                <a16:creationId xmlns:a16="http://schemas.microsoft.com/office/drawing/2014/main" id="{EFBE321E-3BA0-0244-8BCA-DB639DC398F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14716A6E-0987-EDE2-ADA6-5E545E8AE43A}"/>
              </a:ext>
            </a:extLst>
          </p:cNvPr>
          <p:cNvSpPr>
            <a:spLocks noGrp="1"/>
          </p:cNvSpPr>
          <p:nvPr>
            <p:ph type="sldNum" sz="quarter" idx="12"/>
          </p:nvPr>
        </p:nvSpPr>
        <p:spPr/>
        <p:txBody>
          <a:bodyPr/>
          <a:lstStyle/>
          <a:p>
            <a:fld id="{C194BDB0-F4EA-4DD6-8281-CCE2440D0CE0}" type="slidenum">
              <a:rPr lang="en-GB" smtClean="0"/>
              <a:t>3</a:t>
            </a:fld>
            <a:endParaRPr lang="en-GB"/>
          </a:p>
        </p:txBody>
      </p:sp>
    </p:spTree>
    <p:extLst>
      <p:ext uri="{BB962C8B-B14F-4D97-AF65-F5344CB8AC3E}">
        <p14:creationId xmlns:p14="http://schemas.microsoft.com/office/powerpoint/2010/main" val="2088786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C0AD-5424-E05E-2586-9BF4D79D213F}"/>
              </a:ext>
            </a:extLst>
          </p:cNvPr>
          <p:cNvSpPr>
            <a:spLocks noGrp="1"/>
          </p:cNvSpPr>
          <p:nvPr>
            <p:ph type="title"/>
          </p:nvPr>
        </p:nvSpPr>
        <p:spPr/>
        <p:txBody>
          <a:bodyPr/>
          <a:lstStyle/>
          <a:p>
            <a:r>
              <a:rPr lang="en-GB" dirty="0"/>
              <a:t>Pillar-Added Model – Occluded Case</a:t>
            </a:r>
          </a:p>
        </p:txBody>
      </p:sp>
      <p:pic>
        <p:nvPicPr>
          <p:cNvPr id="7" name="Content Placeholder 6" descr="A computer generated image of a building&#10;&#10;AI-generated content may be incorrect.">
            <a:extLst>
              <a:ext uri="{FF2B5EF4-FFF2-40B4-BE49-F238E27FC236}">
                <a16:creationId xmlns:a16="http://schemas.microsoft.com/office/drawing/2014/main" id="{973EB48D-203D-3BA8-488B-2162457F92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014817"/>
            <a:ext cx="4152287" cy="3212508"/>
          </a:xfrm>
        </p:spPr>
      </p:pic>
      <p:sp>
        <p:nvSpPr>
          <p:cNvPr id="4" name="Footer Placeholder 3">
            <a:extLst>
              <a:ext uri="{FF2B5EF4-FFF2-40B4-BE49-F238E27FC236}">
                <a16:creationId xmlns:a16="http://schemas.microsoft.com/office/drawing/2014/main" id="{0CF91E8E-8BCB-F45B-3E14-7BEC4AAC9DE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48ACCD41-EED3-D75A-AC4B-6CAE56AB68B2}"/>
              </a:ext>
            </a:extLst>
          </p:cNvPr>
          <p:cNvSpPr>
            <a:spLocks noGrp="1"/>
          </p:cNvSpPr>
          <p:nvPr>
            <p:ph type="sldNum" sz="quarter" idx="12"/>
          </p:nvPr>
        </p:nvSpPr>
        <p:spPr/>
        <p:txBody>
          <a:bodyPr/>
          <a:lstStyle/>
          <a:p>
            <a:fld id="{C194BDB0-F4EA-4DD6-8281-CCE2440D0CE0}" type="slidenum">
              <a:rPr lang="en-GB" smtClean="0"/>
              <a:t>30</a:t>
            </a:fld>
            <a:endParaRPr lang="en-GB"/>
          </a:p>
        </p:txBody>
      </p:sp>
      <p:pic>
        <p:nvPicPr>
          <p:cNvPr id="9" name="Picture 8" descr="A 3d model of a room with red dots&#10;&#10;AI-generated content may be incorrect.">
            <a:extLst>
              <a:ext uri="{FF2B5EF4-FFF2-40B4-BE49-F238E27FC236}">
                <a16:creationId xmlns:a16="http://schemas.microsoft.com/office/drawing/2014/main" id="{D70B0327-F458-DB13-F7EE-01595B94A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891" y="1030584"/>
            <a:ext cx="4795109" cy="3196740"/>
          </a:xfrm>
          <a:prstGeom prst="rect">
            <a:avLst/>
          </a:prstGeom>
        </p:spPr>
      </p:pic>
    </p:spTree>
    <p:extLst>
      <p:ext uri="{BB962C8B-B14F-4D97-AF65-F5344CB8AC3E}">
        <p14:creationId xmlns:p14="http://schemas.microsoft.com/office/powerpoint/2010/main" val="1739297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DCEF-42AD-2FC5-58A9-0C38404ECFCC}"/>
              </a:ext>
            </a:extLst>
          </p:cNvPr>
          <p:cNvSpPr>
            <a:spLocks noGrp="1"/>
          </p:cNvSpPr>
          <p:nvPr>
            <p:ph type="title"/>
          </p:nvPr>
        </p:nvSpPr>
        <p:spPr/>
        <p:txBody>
          <a:bodyPr/>
          <a:lstStyle/>
          <a:p>
            <a:r>
              <a:rPr lang="en-GB" dirty="0"/>
              <a:t>Wall-Added Model – Clean Case</a:t>
            </a:r>
          </a:p>
        </p:txBody>
      </p:sp>
      <p:sp>
        <p:nvSpPr>
          <p:cNvPr id="4" name="Footer Placeholder 3">
            <a:extLst>
              <a:ext uri="{FF2B5EF4-FFF2-40B4-BE49-F238E27FC236}">
                <a16:creationId xmlns:a16="http://schemas.microsoft.com/office/drawing/2014/main" id="{5DA98ECD-C7B5-179D-27F7-98DCA37ACD1F}"/>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871B5E94-FE6A-C7C3-B9F9-B269EFD520DD}"/>
              </a:ext>
            </a:extLst>
          </p:cNvPr>
          <p:cNvSpPr>
            <a:spLocks noGrp="1"/>
          </p:cNvSpPr>
          <p:nvPr>
            <p:ph type="sldNum" sz="quarter" idx="12"/>
          </p:nvPr>
        </p:nvSpPr>
        <p:spPr/>
        <p:txBody>
          <a:bodyPr/>
          <a:lstStyle/>
          <a:p>
            <a:fld id="{C194BDB0-F4EA-4DD6-8281-CCE2440D0CE0}" type="slidenum">
              <a:rPr lang="en-GB" smtClean="0"/>
              <a:t>31</a:t>
            </a:fld>
            <a:endParaRPr lang="en-GB"/>
          </a:p>
        </p:txBody>
      </p:sp>
      <p:pic>
        <p:nvPicPr>
          <p:cNvPr id="19" name="Content Placeholder 18" descr="A screen shot of a computer screen&#10;&#10;AI-generated content may be incorrect.">
            <a:extLst>
              <a:ext uri="{FF2B5EF4-FFF2-40B4-BE49-F238E27FC236}">
                <a16:creationId xmlns:a16="http://schemas.microsoft.com/office/drawing/2014/main" id="{31809637-9F09-92F0-0EE2-57C7BC0070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75494" y="1319538"/>
            <a:ext cx="4628542" cy="2524660"/>
          </a:xfrm>
        </p:spPr>
      </p:pic>
      <p:pic>
        <p:nvPicPr>
          <p:cNvPr id="20" name="Picture 19">
            <a:extLst>
              <a:ext uri="{FF2B5EF4-FFF2-40B4-BE49-F238E27FC236}">
                <a16:creationId xmlns:a16="http://schemas.microsoft.com/office/drawing/2014/main" id="{D2CBE722-09BD-ED30-B218-E59F35A43B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4036" y="908882"/>
            <a:ext cx="339964" cy="3325736"/>
          </a:xfrm>
          <a:prstGeom prst="rect">
            <a:avLst/>
          </a:prstGeom>
        </p:spPr>
      </p:pic>
      <p:sp>
        <p:nvSpPr>
          <p:cNvPr id="21" name="TextBox 20">
            <a:extLst>
              <a:ext uri="{FF2B5EF4-FFF2-40B4-BE49-F238E27FC236}">
                <a16:creationId xmlns:a16="http://schemas.microsoft.com/office/drawing/2014/main" id="{DB5CACAF-18D5-9415-3024-BAA5EDFED51E}"/>
              </a:ext>
            </a:extLst>
          </p:cNvPr>
          <p:cNvSpPr txBox="1"/>
          <p:nvPr/>
        </p:nvSpPr>
        <p:spPr>
          <a:xfrm>
            <a:off x="5383243" y="4183305"/>
            <a:ext cx="2213044" cy="307777"/>
          </a:xfrm>
          <a:prstGeom prst="rect">
            <a:avLst/>
          </a:prstGeom>
          <a:noFill/>
        </p:spPr>
        <p:txBody>
          <a:bodyPr wrap="square" rtlCol="0">
            <a:spAutoFit/>
          </a:bodyPr>
          <a:lstStyle/>
          <a:p>
            <a:pPr algn="ctr"/>
            <a:r>
              <a:rPr lang="en-GB" sz="1400" b="1" dirty="0"/>
              <a:t>Heatmap</a:t>
            </a:r>
          </a:p>
        </p:txBody>
      </p:sp>
      <p:pic>
        <p:nvPicPr>
          <p:cNvPr id="23" name="Picture 22" descr="A computer generated image of a square box&#10;&#10;AI-generated content may be incorrect.">
            <a:extLst>
              <a:ext uri="{FF2B5EF4-FFF2-40B4-BE49-F238E27FC236}">
                <a16:creationId xmlns:a16="http://schemas.microsoft.com/office/drawing/2014/main" id="{0DF77335-E2E7-E91A-4235-4FC6B8A4C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37511"/>
            <a:ext cx="4128749" cy="3068476"/>
          </a:xfrm>
          <a:prstGeom prst="rect">
            <a:avLst/>
          </a:prstGeom>
        </p:spPr>
      </p:pic>
      <p:sp>
        <p:nvSpPr>
          <p:cNvPr id="24" name="TextBox 23">
            <a:extLst>
              <a:ext uri="{FF2B5EF4-FFF2-40B4-BE49-F238E27FC236}">
                <a16:creationId xmlns:a16="http://schemas.microsoft.com/office/drawing/2014/main" id="{A6CCF113-02D1-051D-564D-1AB0B536D29D}"/>
              </a:ext>
            </a:extLst>
          </p:cNvPr>
          <p:cNvSpPr txBox="1"/>
          <p:nvPr/>
        </p:nvSpPr>
        <p:spPr>
          <a:xfrm>
            <a:off x="957852" y="4183304"/>
            <a:ext cx="2213044" cy="307777"/>
          </a:xfrm>
          <a:prstGeom prst="rect">
            <a:avLst/>
          </a:prstGeom>
          <a:noFill/>
        </p:spPr>
        <p:txBody>
          <a:bodyPr wrap="square" rtlCol="0">
            <a:spAutoFit/>
          </a:bodyPr>
          <a:lstStyle/>
          <a:p>
            <a:pPr algn="ctr"/>
            <a:r>
              <a:rPr lang="en-GB" sz="1400" b="1" dirty="0"/>
              <a:t>Classification map</a:t>
            </a:r>
          </a:p>
        </p:txBody>
      </p:sp>
    </p:spTree>
    <p:extLst>
      <p:ext uri="{BB962C8B-B14F-4D97-AF65-F5344CB8AC3E}">
        <p14:creationId xmlns:p14="http://schemas.microsoft.com/office/powerpoint/2010/main" val="372036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4ACC-D28F-E9DA-FE5E-3C214CAF0DA9}"/>
              </a:ext>
            </a:extLst>
          </p:cNvPr>
          <p:cNvSpPr>
            <a:spLocks noGrp="1"/>
          </p:cNvSpPr>
          <p:nvPr>
            <p:ph type="title"/>
          </p:nvPr>
        </p:nvSpPr>
        <p:spPr/>
        <p:txBody>
          <a:bodyPr/>
          <a:lstStyle/>
          <a:p>
            <a:r>
              <a:rPr lang="en-GB" dirty="0"/>
              <a:t>Wall-Added Model – Occluded Case</a:t>
            </a:r>
          </a:p>
        </p:txBody>
      </p:sp>
      <p:pic>
        <p:nvPicPr>
          <p:cNvPr id="7" name="Content Placeholder 6" descr="A screen shot of a computer generated image&#10;&#10;AI-generated content may be incorrect.">
            <a:extLst>
              <a:ext uri="{FF2B5EF4-FFF2-40B4-BE49-F238E27FC236}">
                <a16:creationId xmlns:a16="http://schemas.microsoft.com/office/drawing/2014/main" id="{DFE22CEE-6CFF-9547-DE39-B88FDF8587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62943" y="1055054"/>
            <a:ext cx="4348264" cy="3516041"/>
          </a:xfrm>
        </p:spPr>
      </p:pic>
      <p:sp>
        <p:nvSpPr>
          <p:cNvPr id="4" name="Footer Placeholder 3">
            <a:extLst>
              <a:ext uri="{FF2B5EF4-FFF2-40B4-BE49-F238E27FC236}">
                <a16:creationId xmlns:a16="http://schemas.microsoft.com/office/drawing/2014/main" id="{CBEB0BE1-95D0-B1E9-233F-F18DCE8A6683}"/>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5EAD14AD-E241-D602-B3FB-3662D649250B}"/>
              </a:ext>
            </a:extLst>
          </p:cNvPr>
          <p:cNvSpPr>
            <a:spLocks noGrp="1"/>
          </p:cNvSpPr>
          <p:nvPr>
            <p:ph type="sldNum" sz="quarter" idx="12"/>
          </p:nvPr>
        </p:nvSpPr>
        <p:spPr/>
        <p:txBody>
          <a:bodyPr/>
          <a:lstStyle/>
          <a:p>
            <a:fld id="{C194BDB0-F4EA-4DD6-8281-CCE2440D0CE0}" type="slidenum">
              <a:rPr lang="en-GB" smtClean="0"/>
              <a:t>32</a:t>
            </a:fld>
            <a:endParaRPr lang="en-GB"/>
          </a:p>
        </p:txBody>
      </p:sp>
    </p:spTree>
    <p:extLst>
      <p:ext uri="{BB962C8B-B14F-4D97-AF65-F5344CB8AC3E}">
        <p14:creationId xmlns:p14="http://schemas.microsoft.com/office/powerpoint/2010/main" val="167628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5F92F-60C6-1141-AB47-1AEC692FD2FB}"/>
              </a:ext>
            </a:extLst>
          </p:cNvPr>
          <p:cNvSpPr>
            <a:spLocks noGrp="1"/>
          </p:cNvSpPr>
          <p:nvPr>
            <p:ph type="title"/>
          </p:nvPr>
        </p:nvSpPr>
        <p:spPr/>
        <p:txBody>
          <a:bodyPr/>
          <a:lstStyle/>
          <a:p>
            <a:r>
              <a:rPr lang="en-GB" dirty="0"/>
              <a:t>Pillar-Removed Model – Clean Case</a:t>
            </a:r>
          </a:p>
        </p:txBody>
      </p:sp>
      <p:sp>
        <p:nvSpPr>
          <p:cNvPr id="4" name="Footer Placeholder 3">
            <a:extLst>
              <a:ext uri="{FF2B5EF4-FFF2-40B4-BE49-F238E27FC236}">
                <a16:creationId xmlns:a16="http://schemas.microsoft.com/office/drawing/2014/main" id="{736A606F-1330-6989-2873-2E370CFBB0C4}"/>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CD9BED3-467B-65AD-67F1-82DD7B8D2E3C}"/>
              </a:ext>
            </a:extLst>
          </p:cNvPr>
          <p:cNvSpPr>
            <a:spLocks noGrp="1"/>
          </p:cNvSpPr>
          <p:nvPr>
            <p:ph type="sldNum" sz="quarter" idx="12"/>
          </p:nvPr>
        </p:nvSpPr>
        <p:spPr/>
        <p:txBody>
          <a:bodyPr/>
          <a:lstStyle/>
          <a:p>
            <a:fld id="{C194BDB0-F4EA-4DD6-8281-CCE2440D0CE0}" type="slidenum">
              <a:rPr lang="en-GB" smtClean="0"/>
              <a:t>33</a:t>
            </a:fld>
            <a:endParaRPr lang="en-GB"/>
          </a:p>
        </p:txBody>
      </p:sp>
      <p:pic>
        <p:nvPicPr>
          <p:cNvPr id="9" name="Picture 8" descr="A glass cube with many dots&#10;&#10;AI-generated content may be incorrect.">
            <a:extLst>
              <a:ext uri="{FF2B5EF4-FFF2-40B4-BE49-F238E27FC236}">
                <a16:creationId xmlns:a16="http://schemas.microsoft.com/office/drawing/2014/main" id="{74A19ACB-D302-BD63-3FA6-CE7CB4CE7A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231656"/>
            <a:ext cx="4270242" cy="2640917"/>
          </a:xfrm>
          <a:prstGeom prst="rect">
            <a:avLst/>
          </a:prstGeom>
        </p:spPr>
      </p:pic>
      <p:pic>
        <p:nvPicPr>
          <p:cNvPr id="12" name="Picture 11">
            <a:extLst>
              <a:ext uri="{FF2B5EF4-FFF2-40B4-BE49-F238E27FC236}">
                <a16:creationId xmlns:a16="http://schemas.microsoft.com/office/drawing/2014/main" id="{1DC79E9F-AAEF-7281-A898-A1570D9A3F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4036" y="908882"/>
            <a:ext cx="339964" cy="3325736"/>
          </a:xfrm>
          <a:prstGeom prst="rect">
            <a:avLst/>
          </a:prstGeom>
        </p:spPr>
      </p:pic>
      <p:pic>
        <p:nvPicPr>
          <p:cNvPr id="14" name="Picture 13" descr="A computer generated image of a tower&#10;&#10;AI-generated content may be incorrect.">
            <a:extLst>
              <a:ext uri="{FF2B5EF4-FFF2-40B4-BE49-F238E27FC236}">
                <a16:creationId xmlns:a16="http://schemas.microsoft.com/office/drawing/2014/main" id="{1F2D102B-AF8C-245E-6235-76D3C78E7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7" y="1112393"/>
            <a:ext cx="4503810" cy="2918713"/>
          </a:xfrm>
          <a:prstGeom prst="rect">
            <a:avLst/>
          </a:prstGeom>
        </p:spPr>
      </p:pic>
      <p:sp>
        <p:nvSpPr>
          <p:cNvPr id="15" name="TextBox 14">
            <a:extLst>
              <a:ext uri="{FF2B5EF4-FFF2-40B4-BE49-F238E27FC236}">
                <a16:creationId xmlns:a16="http://schemas.microsoft.com/office/drawing/2014/main" id="{1B2211FD-DF79-F9EF-E97C-D61C8DAB7816}"/>
              </a:ext>
            </a:extLst>
          </p:cNvPr>
          <p:cNvSpPr txBox="1"/>
          <p:nvPr/>
        </p:nvSpPr>
        <p:spPr>
          <a:xfrm>
            <a:off x="5675072" y="4145864"/>
            <a:ext cx="2213044" cy="307777"/>
          </a:xfrm>
          <a:prstGeom prst="rect">
            <a:avLst/>
          </a:prstGeom>
          <a:noFill/>
        </p:spPr>
        <p:txBody>
          <a:bodyPr wrap="square" rtlCol="0">
            <a:spAutoFit/>
          </a:bodyPr>
          <a:lstStyle/>
          <a:p>
            <a:pPr algn="ctr"/>
            <a:r>
              <a:rPr lang="en-GB" sz="1400" b="1" dirty="0"/>
              <a:t>Heatmap</a:t>
            </a:r>
          </a:p>
        </p:txBody>
      </p:sp>
      <p:sp>
        <p:nvSpPr>
          <p:cNvPr id="16" name="TextBox 15">
            <a:extLst>
              <a:ext uri="{FF2B5EF4-FFF2-40B4-BE49-F238E27FC236}">
                <a16:creationId xmlns:a16="http://schemas.microsoft.com/office/drawing/2014/main" id="{4D43B4E3-2276-E5DA-3CA3-C2C75272DDFE}"/>
              </a:ext>
            </a:extLst>
          </p:cNvPr>
          <p:cNvSpPr txBox="1"/>
          <p:nvPr/>
        </p:nvSpPr>
        <p:spPr>
          <a:xfrm>
            <a:off x="1114426" y="4145864"/>
            <a:ext cx="2213044" cy="307777"/>
          </a:xfrm>
          <a:prstGeom prst="rect">
            <a:avLst/>
          </a:prstGeom>
          <a:noFill/>
        </p:spPr>
        <p:txBody>
          <a:bodyPr wrap="square" rtlCol="0">
            <a:spAutoFit/>
          </a:bodyPr>
          <a:lstStyle/>
          <a:p>
            <a:pPr algn="ctr"/>
            <a:r>
              <a:rPr lang="en-GB" sz="1400" b="1" dirty="0"/>
              <a:t>Classification map</a:t>
            </a:r>
          </a:p>
        </p:txBody>
      </p:sp>
    </p:spTree>
    <p:extLst>
      <p:ext uri="{BB962C8B-B14F-4D97-AF65-F5344CB8AC3E}">
        <p14:creationId xmlns:p14="http://schemas.microsoft.com/office/powerpoint/2010/main" val="2805389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37B9-EDED-3506-08EC-53316AB79BBE}"/>
              </a:ext>
            </a:extLst>
          </p:cNvPr>
          <p:cNvSpPr>
            <a:spLocks noGrp="1"/>
          </p:cNvSpPr>
          <p:nvPr>
            <p:ph type="title"/>
          </p:nvPr>
        </p:nvSpPr>
        <p:spPr/>
        <p:txBody>
          <a:bodyPr/>
          <a:lstStyle/>
          <a:p>
            <a:r>
              <a:rPr lang="en-GB" dirty="0"/>
              <a:t>Pillar-Removed Model – Occluded Case</a:t>
            </a:r>
          </a:p>
        </p:txBody>
      </p:sp>
      <p:sp>
        <p:nvSpPr>
          <p:cNvPr id="4" name="Footer Placeholder 3">
            <a:extLst>
              <a:ext uri="{FF2B5EF4-FFF2-40B4-BE49-F238E27FC236}">
                <a16:creationId xmlns:a16="http://schemas.microsoft.com/office/drawing/2014/main" id="{57B52435-44B4-2F9F-2623-940E739EF23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E58D98C2-C3F0-6916-1DE0-7489E3558DDD}"/>
              </a:ext>
            </a:extLst>
          </p:cNvPr>
          <p:cNvSpPr>
            <a:spLocks noGrp="1"/>
          </p:cNvSpPr>
          <p:nvPr>
            <p:ph type="sldNum" sz="quarter" idx="12"/>
          </p:nvPr>
        </p:nvSpPr>
        <p:spPr/>
        <p:txBody>
          <a:bodyPr/>
          <a:lstStyle/>
          <a:p>
            <a:fld id="{C194BDB0-F4EA-4DD6-8281-CCE2440D0CE0}" type="slidenum">
              <a:rPr lang="en-GB" smtClean="0"/>
              <a:t>34</a:t>
            </a:fld>
            <a:endParaRPr lang="en-GB"/>
          </a:p>
        </p:txBody>
      </p:sp>
      <p:pic>
        <p:nvPicPr>
          <p:cNvPr id="9" name="Picture 8" descr="A room with a door and a door with many dots&#10;&#10;AI-generated content may be incorrect.">
            <a:extLst>
              <a:ext uri="{FF2B5EF4-FFF2-40B4-BE49-F238E27FC236}">
                <a16:creationId xmlns:a16="http://schemas.microsoft.com/office/drawing/2014/main" id="{8D4CE834-802A-7E96-DDBA-AC161397BB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2780" y="1150206"/>
            <a:ext cx="4058440" cy="3153823"/>
          </a:xfrm>
          <a:prstGeom prst="rect">
            <a:avLst/>
          </a:prstGeom>
        </p:spPr>
      </p:pic>
      <p:pic>
        <p:nvPicPr>
          <p:cNvPr id="12" name="Picture 11">
            <a:extLst>
              <a:ext uri="{FF2B5EF4-FFF2-40B4-BE49-F238E27FC236}">
                <a16:creationId xmlns:a16="http://schemas.microsoft.com/office/drawing/2014/main" id="{C1F370D2-0733-EA54-FFE6-6B4B988C8A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1220" y="1001339"/>
            <a:ext cx="339964" cy="3325736"/>
          </a:xfrm>
          <a:prstGeom prst="rect">
            <a:avLst/>
          </a:prstGeom>
        </p:spPr>
      </p:pic>
    </p:spTree>
    <p:extLst>
      <p:ext uri="{BB962C8B-B14F-4D97-AF65-F5344CB8AC3E}">
        <p14:creationId xmlns:p14="http://schemas.microsoft.com/office/powerpoint/2010/main" val="1049530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FD79-5149-6BB8-CE8F-924E4100D0B7}"/>
              </a:ext>
            </a:extLst>
          </p:cNvPr>
          <p:cNvSpPr>
            <a:spLocks noGrp="1"/>
          </p:cNvSpPr>
          <p:nvPr>
            <p:ph type="title"/>
          </p:nvPr>
        </p:nvSpPr>
        <p:spPr/>
        <p:txBody>
          <a:bodyPr/>
          <a:lstStyle/>
          <a:p>
            <a:r>
              <a:rPr lang="en-GB" dirty="0"/>
              <a:t>Wall-Removed Model – Clean Case</a:t>
            </a:r>
          </a:p>
        </p:txBody>
      </p:sp>
      <p:pic>
        <p:nvPicPr>
          <p:cNvPr id="7" name="Content Placeholder 6" descr="A computer generated image of a window&#10;&#10;AI-generated content may be incorrect.">
            <a:extLst>
              <a:ext uri="{FF2B5EF4-FFF2-40B4-BE49-F238E27FC236}">
                <a16:creationId xmlns:a16="http://schemas.microsoft.com/office/drawing/2014/main" id="{64DD107C-F6D4-7E2B-359B-91B88113AE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2726" y="1150206"/>
            <a:ext cx="6412630" cy="3028388"/>
          </a:xfrm>
        </p:spPr>
      </p:pic>
      <p:sp>
        <p:nvSpPr>
          <p:cNvPr id="4" name="Footer Placeholder 3">
            <a:extLst>
              <a:ext uri="{FF2B5EF4-FFF2-40B4-BE49-F238E27FC236}">
                <a16:creationId xmlns:a16="http://schemas.microsoft.com/office/drawing/2014/main" id="{A9B2C13C-994B-FD02-61B4-234870770E2A}"/>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1534149E-7334-C668-5FAB-57AFFE438A6E}"/>
              </a:ext>
            </a:extLst>
          </p:cNvPr>
          <p:cNvSpPr>
            <a:spLocks noGrp="1"/>
          </p:cNvSpPr>
          <p:nvPr>
            <p:ph type="sldNum" sz="quarter" idx="12"/>
          </p:nvPr>
        </p:nvSpPr>
        <p:spPr/>
        <p:txBody>
          <a:bodyPr/>
          <a:lstStyle/>
          <a:p>
            <a:fld id="{C194BDB0-F4EA-4DD6-8281-CCE2440D0CE0}" type="slidenum">
              <a:rPr lang="en-GB" smtClean="0"/>
              <a:t>35</a:t>
            </a:fld>
            <a:endParaRPr lang="en-GB"/>
          </a:p>
        </p:txBody>
      </p:sp>
      <p:pic>
        <p:nvPicPr>
          <p:cNvPr id="8" name="Picture 7">
            <a:extLst>
              <a:ext uri="{FF2B5EF4-FFF2-40B4-BE49-F238E27FC236}">
                <a16:creationId xmlns:a16="http://schemas.microsoft.com/office/drawing/2014/main" id="{65421534-B1A6-0F79-15AB-9096E5B259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5356" y="1019749"/>
            <a:ext cx="339964" cy="3325736"/>
          </a:xfrm>
          <a:prstGeom prst="rect">
            <a:avLst/>
          </a:prstGeom>
        </p:spPr>
      </p:pic>
    </p:spTree>
    <p:extLst>
      <p:ext uri="{BB962C8B-B14F-4D97-AF65-F5344CB8AC3E}">
        <p14:creationId xmlns:p14="http://schemas.microsoft.com/office/powerpoint/2010/main" val="320692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1E36-B7EE-FFC5-AEA9-6D1565AC4B5A}"/>
              </a:ext>
            </a:extLst>
          </p:cNvPr>
          <p:cNvSpPr>
            <a:spLocks noGrp="1"/>
          </p:cNvSpPr>
          <p:nvPr>
            <p:ph type="title"/>
          </p:nvPr>
        </p:nvSpPr>
        <p:spPr/>
        <p:txBody>
          <a:bodyPr/>
          <a:lstStyle/>
          <a:p>
            <a:r>
              <a:rPr lang="en-GB" dirty="0"/>
              <a:t>Wall-Removed Model – Occluded Case</a:t>
            </a:r>
          </a:p>
        </p:txBody>
      </p:sp>
      <p:pic>
        <p:nvPicPr>
          <p:cNvPr id="7" name="Content Placeholder 6" descr="A grid of colored dots&#10;&#10;AI-generated content may be incorrect.">
            <a:extLst>
              <a:ext uri="{FF2B5EF4-FFF2-40B4-BE49-F238E27FC236}">
                <a16:creationId xmlns:a16="http://schemas.microsoft.com/office/drawing/2014/main" id="{660306C1-8C23-E1E1-644F-942E71EFAD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38419"/>
            <a:ext cx="4649265" cy="2922587"/>
          </a:xfrm>
        </p:spPr>
      </p:pic>
      <p:sp>
        <p:nvSpPr>
          <p:cNvPr id="4" name="Footer Placeholder 3">
            <a:extLst>
              <a:ext uri="{FF2B5EF4-FFF2-40B4-BE49-F238E27FC236}">
                <a16:creationId xmlns:a16="http://schemas.microsoft.com/office/drawing/2014/main" id="{8AE7FC14-ABD5-70E3-90EE-1DCEDC4BBB2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8365C576-1690-417B-950B-5B19F43D01E9}"/>
              </a:ext>
            </a:extLst>
          </p:cNvPr>
          <p:cNvSpPr>
            <a:spLocks noGrp="1"/>
          </p:cNvSpPr>
          <p:nvPr>
            <p:ph type="sldNum" sz="quarter" idx="12"/>
          </p:nvPr>
        </p:nvSpPr>
        <p:spPr/>
        <p:txBody>
          <a:bodyPr/>
          <a:lstStyle/>
          <a:p>
            <a:fld id="{C194BDB0-F4EA-4DD6-8281-CCE2440D0CE0}" type="slidenum">
              <a:rPr lang="en-GB" smtClean="0"/>
              <a:t>36</a:t>
            </a:fld>
            <a:endParaRPr lang="en-GB"/>
          </a:p>
        </p:txBody>
      </p:sp>
      <p:pic>
        <p:nvPicPr>
          <p:cNvPr id="11" name="Picture 10" descr="A mesh with many dots&#10;&#10;AI-generated content may be incorrect.">
            <a:extLst>
              <a:ext uri="{FF2B5EF4-FFF2-40B4-BE49-F238E27FC236}">
                <a16:creationId xmlns:a16="http://schemas.microsoft.com/office/drawing/2014/main" id="{19B078B1-084F-914B-0944-7DCAC7F724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303" y="1238419"/>
            <a:ext cx="4080697" cy="2922587"/>
          </a:xfrm>
          <a:prstGeom prst="rect">
            <a:avLst/>
          </a:prstGeom>
        </p:spPr>
      </p:pic>
    </p:spTree>
    <p:extLst>
      <p:ext uri="{BB962C8B-B14F-4D97-AF65-F5344CB8AC3E}">
        <p14:creationId xmlns:p14="http://schemas.microsoft.com/office/powerpoint/2010/main" val="4155172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4EC0-27D6-D71F-3BE9-63391AB8848D}"/>
              </a:ext>
            </a:extLst>
          </p:cNvPr>
          <p:cNvSpPr>
            <a:spLocks noGrp="1"/>
          </p:cNvSpPr>
          <p:nvPr>
            <p:ph type="title"/>
          </p:nvPr>
        </p:nvSpPr>
        <p:spPr/>
        <p:txBody>
          <a:bodyPr/>
          <a:lstStyle/>
          <a:p>
            <a:r>
              <a:rPr lang="en-GB" dirty="0"/>
              <a:t>Ablation Study</a:t>
            </a:r>
          </a:p>
        </p:txBody>
      </p:sp>
      <p:sp>
        <p:nvSpPr>
          <p:cNvPr id="3" name="Content Placeholder 2">
            <a:extLst>
              <a:ext uri="{FF2B5EF4-FFF2-40B4-BE49-F238E27FC236}">
                <a16:creationId xmlns:a16="http://schemas.microsoft.com/office/drawing/2014/main" id="{3F0F9CE2-EE40-4BAD-533A-CD3D6ED3C240}"/>
              </a:ext>
            </a:extLst>
          </p:cNvPr>
          <p:cNvSpPr>
            <a:spLocks noGrp="1"/>
          </p:cNvSpPr>
          <p:nvPr>
            <p:ph idx="1"/>
          </p:nvPr>
        </p:nvSpPr>
        <p:spPr>
          <a:xfrm>
            <a:off x="681003" y="966174"/>
            <a:ext cx="7556501" cy="3598512"/>
          </a:xfrm>
        </p:spPr>
        <p:txBody>
          <a:bodyPr/>
          <a:lstStyle/>
          <a:p>
            <a:pPr marL="342900" indent="-342900">
              <a:buFont typeface="Arial" panose="020B0604020202020204" pitchFamily="34" charset="0"/>
              <a:buChar char="•"/>
            </a:pPr>
            <a:r>
              <a:rPr lang="en-GB" sz="1800" dirty="0"/>
              <a:t>NN-distance is essential</a:t>
            </a:r>
            <a:br>
              <a:rPr lang="en-GB" sz="1800" dirty="0"/>
            </a:br>
            <a:endParaRPr lang="en-GB" sz="1800" dirty="0"/>
          </a:p>
          <a:p>
            <a:pPr marL="342900" indent="-342900">
              <a:buFont typeface="Arial" panose="020B0604020202020204" pitchFamily="34" charset="0"/>
              <a:buChar char="•"/>
            </a:pPr>
            <a:r>
              <a:rPr lang="en-GB" sz="1800" dirty="0"/>
              <a:t>Coordinates provide spatial context</a:t>
            </a:r>
            <a:br>
              <a:rPr lang="en-GB" sz="1800" dirty="0"/>
            </a:br>
            <a:endParaRPr lang="en-GB" sz="1800" dirty="0"/>
          </a:p>
          <a:p>
            <a:pPr marL="342900" indent="-342900">
              <a:buFont typeface="Arial" panose="020B0604020202020204" pitchFamily="34" charset="0"/>
              <a:buChar char="•"/>
            </a:pPr>
            <a:r>
              <a:rPr lang="en-GB" sz="1800" dirty="0"/>
              <a:t>Mixed data is needed</a:t>
            </a:r>
            <a:br>
              <a:rPr lang="en-GB" sz="1800" dirty="0"/>
            </a:br>
            <a:endParaRPr lang="en-GB" sz="1800" dirty="0"/>
          </a:p>
          <a:p>
            <a:pPr marL="342900" indent="-342900">
              <a:buFont typeface="Arial" panose="020B0604020202020204" pitchFamily="34" charset="0"/>
              <a:buChar char="•"/>
            </a:pPr>
            <a:r>
              <a:rPr lang="en-GB" sz="1800" dirty="0"/>
              <a:t>Scan alignment is required</a:t>
            </a:r>
            <a:br>
              <a:rPr lang="en-GB" sz="1800" dirty="0"/>
            </a:br>
            <a:endParaRPr lang="en-GB" sz="1800" dirty="0"/>
          </a:p>
          <a:p>
            <a:pPr marL="342900" indent="-342900">
              <a:buFont typeface="Arial" panose="020B0604020202020204" pitchFamily="34" charset="0"/>
              <a:buChar char="•"/>
            </a:pPr>
            <a:r>
              <a:rPr lang="en-GB" sz="1800" dirty="0"/>
              <a:t>Data augmentation only introduces noise</a:t>
            </a:r>
            <a:br>
              <a:rPr lang="en-GB" sz="1800" dirty="0"/>
            </a:br>
            <a:endParaRPr lang="en-GB" sz="1800" dirty="0"/>
          </a:p>
          <a:p>
            <a:pPr marL="342900" indent="-342900">
              <a:buFont typeface="Arial" panose="020B0604020202020204" pitchFamily="34" charset="0"/>
              <a:buChar char="•"/>
            </a:pPr>
            <a:r>
              <a:rPr lang="en-GB" sz="1800" dirty="0"/>
              <a:t>Sensor noise barely hurts performance</a:t>
            </a:r>
          </a:p>
        </p:txBody>
      </p:sp>
      <p:sp>
        <p:nvSpPr>
          <p:cNvPr id="4" name="Footer Placeholder 3">
            <a:extLst>
              <a:ext uri="{FF2B5EF4-FFF2-40B4-BE49-F238E27FC236}">
                <a16:creationId xmlns:a16="http://schemas.microsoft.com/office/drawing/2014/main" id="{AD812B53-6381-AAFB-467E-40E711E2450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5BBD65AB-6D72-D24E-7E8B-EDF9C456C819}"/>
              </a:ext>
            </a:extLst>
          </p:cNvPr>
          <p:cNvSpPr>
            <a:spLocks noGrp="1"/>
          </p:cNvSpPr>
          <p:nvPr>
            <p:ph type="sldNum" sz="quarter" idx="12"/>
          </p:nvPr>
        </p:nvSpPr>
        <p:spPr/>
        <p:txBody>
          <a:bodyPr/>
          <a:lstStyle/>
          <a:p>
            <a:fld id="{C194BDB0-F4EA-4DD6-8281-CCE2440D0CE0}" type="slidenum">
              <a:rPr lang="en-GB" smtClean="0"/>
              <a:t>37</a:t>
            </a:fld>
            <a:endParaRPr lang="en-GB"/>
          </a:p>
        </p:txBody>
      </p:sp>
    </p:spTree>
    <p:extLst>
      <p:ext uri="{BB962C8B-B14F-4D97-AF65-F5344CB8AC3E}">
        <p14:creationId xmlns:p14="http://schemas.microsoft.com/office/powerpoint/2010/main" val="1906513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08E1-2C0C-37BF-4EE7-D088132F77D2}"/>
              </a:ext>
            </a:extLst>
          </p:cNvPr>
          <p:cNvSpPr>
            <a:spLocks noGrp="1"/>
          </p:cNvSpPr>
          <p:nvPr>
            <p:ph type="title"/>
          </p:nvPr>
        </p:nvSpPr>
        <p:spPr/>
        <p:txBody>
          <a:bodyPr/>
          <a:lstStyle/>
          <a:p>
            <a:r>
              <a:rPr lang="en-US" dirty="0"/>
              <a:t>Evaluation of Full Pipeline with Model Selection</a:t>
            </a:r>
            <a:endParaRPr lang="en-GB" dirty="0"/>
          </a:p>
        </p:txBody>
      </p:sp>
      <p:sp>
        <p:nvSpPr>
          <p:cNvPr id="3" name="Content Placeholder 2">
            <a:extLst>
              <a:ext uri="{FF2B5EF4-FFF2-40B4-BE49-F238E27FC236}">
                <a16:creationId xmlns:a16="http://schemas.microsoft.com/office/drawing/2014/main" id="{D07BA048-4F39-4951-3A0B-07E36B3DC10A}"/>
              </a:ext>
            </a:extLst>
          </p:cNvPr>
          <p:cNvSpPr>
            <a:spLocks noGrp="1"/>
          </p:cNvSpPr>
          <p:nvPr>
            <p:ph idx="1"/>
          </p:nvPr>
        </p:nvSpPr>
        <p:spPr/>
        <p:txBody>
          <a:bodyPr/>
          <a:lstStyle/>
          <a:p>
            <a:pPr marL="342900" indent="-342900">
              <a:buFont typeface="Arial" panose="020B0604020202020204" pitchFamily="34" charset="0"/>
              <a:buChar char="•"/>
            </a:pPr>
            <a:r>
              <a:rPr lang="en-GB" dirty="0"/>
              <a:t>Visibility constraints</a:t>
            </a:r>
          </a:p>
        </p:txBody>
      </p:sp>
      <p:sp>
        <p:nvSpPr>
          <p:cNvPr id="4" name="Footer Placeholder 3">
            <a:extLst>
              <a:ext uri="{FF2B5EF4-FFF2-40B4-BE49-F238E27FC236}">
                <a16:creationId xmlns:a16="http://schemas.microsoft.com/office/drawing/2014/main" id="{B0406829-E72D-A593-41AC-2746F4E3F0BD}"/>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A4C1DE0-1A4D-B604-B55C-22469CBA09CB}"/>
              </a:ext>
            </a:extLst>
          </p:cNvPr>
          <p:cNvSpPr>
            <a:spLocks noGrp="1"/>
          </p:cNvSpPr>
          <p:nvPr>
            <p:ph type="sldNum" sz="quarter" idx="12"/>
          </p:nvPr>
        </p:nvSpPr>
        <p:spPr/>
        <p:txBody>
          <a:bodyPr/>
          <a:lstStyle/>
          <a:p>
            <a:fld id="{C194BDB0-F4EA-4DD6-8281-CCE2440D0CE0}" type="slidenum">
              <a:rPr lang="en-GB" smtClean="0"/>
              <a:t>38</a:t>
            </a:fld>
            <a:endParaRPr lang="en-GB"/>
          </a:p>
        </p:txBody>
      </p:sp>
    </p:spTree>
    <p:extLst>
      <p:ext uri="{BB962C8B-B14F-4D97-AF65-F5344CB8AC3E}">
        <p14:creationId xmlns:p14="http://schemas.microsoft.com/office/powerpoint/2010/main" val="2372154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itel 13"/>
          <p:cNvSpPr>
            <a:spLocks noGrp="1"/>
          </p:cNvSpPr>
          <p:nvPr>
            <p:ph type="title"/>
          </p:nvPr>
        </p:nvSpPr>
        <p:spPr>
          <a:xfrm>
            <a:off x="582093" y="424052"/>
            <a:ext cx="7556500" cy="733827"/>
          </a:xfrm>
        </p:spPr>
        <p:txBody>
          <a:bodyPr/>
          <a:lstStyle/>
          <a:p>
            <a:r>
              <a:rPr lang="en-GB" noProof="0" dirty="0"/>
              <a:t>Questions?</a:t>
            </a:r>
          </a:p>
        </p:txBody>
      </p:sp>
    </p:spTree>
    <p:extLst>
      <p:ext uri="{BB962C8B-B14F-4D97-AF65-F5344CB8AC3E}">
        <p14:creationId xmlns:p14="http://schemas.microsoft.com/office/powerpoint/2010/main" val="287116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F7ED-99C1-81AE-A9C9-9D7BE4135B29}"/>
              </a:ext>
            </a:extLst>
          </p:cNvPr>
          <p:cNvSpPr>
            <a:spLocks noGrp="1"/>
          </p:cNvSpPr>
          <p:nvPr>
            <p:ph type="title"/>
          </p:nvPr>
        </p:nvSpPr>
        <p:spPr/>
        <p:txBody>
          <a:bodyPr/>
          <a:lstStyle/>
          <a:p>
            <a:r>
              <a:rPr lang="en-GB" dirty="0"/>
              <a:t>Research Question</a:t>
            </a:r>
          </a:p>
        </p:txBody>
      </p:sp>
      <p:sp>
        <p:nvSpPr>
          <p:cNvPr id="3" name="Content Placeholder 2">
            <a:extLst>
              <a:ext uri="{FF2B5EF4-FFF2-40B4-BE49-F238E27FC236}">
                <a16:creationId xmlns:a16="http://schemas.microsoft.com/office/drawing/2014/main" id="{A8705DAA-8E65-45DC-72B2-CB46866F7D94}"/>
              </a:ext>
            </a:extLst>
          </p:cNvPr>
          <p:cNvSpPr>
            <a:spLocks noGrp="1"/>
          </p:cNvSpPr>
          <p:nvPr>
            <p:ph idx="1"/>
          </p:nvPr>
        </p:nvSpPr>
        <p:spPr/>
        <p:txBody>
          <a:bodyPr/>
          <a:lstStyle/>
          <a:p>
            <a:pPr marL="342900" indent="-342900">
              <a:buFont typeface="Arial" panose="020B0604020202020204" pitchFamily="34" charset="0"/>
              <a:buChar char="•"/>
            </a:pPr>
            <a:r>
              <a:rPr lang="en-GB" dirty="0"/>
              <a:t>Detecting structural mismatches in indoor environments</a:t>
            </a:r>
            <a:br>
              <a:rPr lang="en-GB" dirty="0"/>
            </a:br>
            <a:endParaRPr lang="en-GB" dirty="0"/>
          </a:p>
          <a:p>
            <a:pPr marL="342900" indent="-342900">
              <a:buFont typeface="Arial" panose="020B0604020202020204" pitchFamily="34" charset="0"/>
              <a:buChar char="•"/>
            </a:pPr>
            <a:r>
              <a:rPr lang="en-GB" dirty="0"/>
              <a:t>Single viewpoint</a:t>
            </a:r>
            <a:br>
              <a:rPr lang="en-GB" dirty="0"/>
            </a:br>
            <a:endParaRPr lang="en-GB" dirty="0"/>
          </a:p>
          <a:p>
            <a:pPr marL="342900" indent="-342900">
              <a:buFont typeface="Arial" panose="020B0604020202020204" pitchFamily="34" charset="0"/>
              <a:buChar char="•"/>
            </a:pPr>
            <a:r>
              <a:rPr lang="en-GB" dirty="0"/>
              <a:t>Only synthetic training data</a:t>
            </a:r>
            <a:br>
              <a:rPr lang="en-GB" dirty="0"/>
            </a:br>
            <a:endParaRPr lang="en-GB" dirty="0"/>
          </a:p>
          <a:p>
            <a:pPr marL="342900" indent="-342900">
              <a:buFont typeface="Arial" panose="020B0604020202020204" pitchFamily="34" charset="0"/>
              <a:buChar char="•"/>
            </a:pPr>
            <a:r>
              <a:rPr lang="en-GB" dirty="0"/>
              <a:t>DT-scan and Robot-scan</a:t>
            </a:r>
          </a:p>
        </p:txBody>
      </p:sp>
      <p:sp>
        <p:nvSpPr>
          <p:cNvPr id="4" name="Footer Placeholder 3">
            <a:extLst>
              <a:ext uri="{FF2B5EF4-FFF2-40B4-BE49-F238E27FC236}">
                <a16:creationId xmlns:a16="http://schemas.microsoft.com/office/drawing/2014/main" id="{B6E175B2-A2D2-6006-E237-3EFF63A148E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67B79ACC-7814-363F-67D8-30D2C798E5C0}"/>
              </a:ext>
            </a:extLst>
          </p:cNvPr>
          <p:cNvSpPr>
            <a:spLocks noGrp="1"/>
          </p:cNvSpPr>
          <p:nvPr>
            <p:ph type="sldNum" sz="quarter" idx="12"/>
          </p:nvPr>
        </p:nvSpPr>
        <p:spPr/>
        <p:txBody>
          <a:bodyPr/>
          <a:lstStyle/>
          <a:p>
            <a:fld id="{C194BDB0-F4EA-4DD6-8281-CCE2440D0CE0}" type="slidenum">
              <a:rPr lang="en-GB" smtClean="0"/>
              <a:t>4</a:t>
            </a:fld>
            <a:endParaRPr lang="en-GB"/>
          </a:p>
        </p:txBody>
      </p:sp>
      <p:sp>
        <p:nvSpPr>
          <p:cNvPr id="7" name="TextBox 6">
            <a:extLst>
              <a:ext uri="{FF2B5EF4-FFF2-40B4-BE49-F238E27FC236}">
                <a16:creationId xmlns:a16="http://schemas.microsoft.com/office/drawing/2014/main" id="{3CEC6310-4D0B-4FA5-94B7-A614ADFBCDD2}"/>
              </a:ext>
            </a:extLst>
          </p:cNvPr>
          <p:cNvSpPr txBox="1"/>
          <p:nvPr/>
        </p:nvSpPr>
        <p:spPr>
          <a:xfrm>
            <a:off x="267781" y="3653986"/>
            <a:ext cx="8735438" cy="646331"/>
          </a:xfrm>
          <a:prstGeom prst="rect">
            <a:avLst/>
          </a:prstGeom>
          <a:noFill/>
        </p:spPr>
        <p:txBody>
          <a:bodyPr wrap="square">
            <a:spAutoFit/>
          </a:bodyPr>
          <a:lstStyle/>
          <a:p>
            <a:pPr algn="ctr"/>
            <a:r>
              <a:rPr lang="en-GB" sz="1800" i="1" dirty="0"/>
              <a:t>“</a:t>
            </a:r>
            <a:r>
              <a:rPr lang="en-US" sz="1800" i="1" dirty="0"/>
              <a:t>How can structural mismatches in indoor environments be detected using per-point predictions from 3D scan pairs generated from a single simulated viewpoint?</a:t>
            </a:r>
            <a:r>
              <a:rPr lang="en-GB" sz="1800" i="1" dirty="0"/>
              <a:t>”</a:t>
            </a:r>
          </a:p>
        </p:txBody>
      </p:sp>
    </p:spTree>
    <p:extLst>
      <p:ext uri="{BB962C8B-B14F-4D97-AF65-F5344CB8AC3E}">
        <p14:creationId xmlns:p14="http://schemas.microsoft.com/office/powerpoint/2010/main" val="3170079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F8C8-2EFC-A720-2A4A-866D4C8D63A9}"/>
              </a:ext>
            </a:extLst>
          </p:cNvPr>
          <p:cNvSpPr>
            <a:spLocks noGrp="1"/>
          </p:cNvSpPr>
          <p:nvPr>
            <p:ph type="title"/>
          </p:nvPr>
        </p:nvSpPr>
        <p:spPr/>
        <p:txBody>
          <a:bodyPr/>
          <a:lstStyle/>
          <a:p>
            <a:r>
              <a:rPr lang="en-GB" dirty="0"/>
              <a:t>Appendix - Research Questions</a:t>
            </a:r>
          </a:p>
        </p:txBody>
      </p:sp>
      <p:sp>
        <p:nvSpPr>
          <p:cNvPr id="3" name="Content Placeholder 2">
            <a:extLst>
              <a:ext uri="{FF2B5EF4-FFF2-40B4-BE49-F238E27FC236}">
                <a16:creationId xmlns:a16="http://schemas.microsoft.com/office/drawing/2014/main" id="{3C6A56EA-71CA-521B-4F4F-D2963A232957}"/>
              </a:ext>
            </a:extLst>
          </p:cNvPr>
          <p:cNvSpPr>
            <a:spLocks noGrp="1"/>
          </p:cNvSpPr>
          <p:nvPr>
            <p:ph idx="1"/>
          </p:nvPr>
        </p:nvSpPr>
        <p:spPr>
          <a:xfrm>
            <a:off x="282102" y="1057748"/>
            <a:ext cx="8647889" cy="3506937"/>
          </a:xfrm>
        </p:spPr>
        <p:txBody>
          <a:bodyPr/>
          <a:lstStyle/>
          <a:p>
            <a:r>
              <a:rPr lang="en-GB" i="1" dirty="0"/>
              <a:t>“</a:t>
            </a:r>
            <a:r>
              <a:rPr lang="en-US" i="1" dirty="0"/>
              <a:t>How can structural mismatches in indoor environments be detected using per-point predictions from 3D scan pairs generated from a single simulated viewpoint?</a:t>
            </a:r>
            <a:r>
              <a:rPr lang="en-GB" i="1" dirty="0"/>
              <a:t>”</a:t>
            </a:r>
          </a:p>
          <a:p>
            <a:endParaRPr lang="en-GB" i="1" dirty="0"/>
          </a:p>
          <a:p>
            <a:pPr marL="285750" indent="-285750">
              <a:buFont typeface="Arial" panose="020B0604020202020204" pitchFamily="34" charset="0"/>
              <a:buChar char="•"/>
            </a:pPr>
            <a:r>
              <a:rPr lang="en-US" sz="1600" i="1" dirty="0"/>
              <a:t>How can a fully synthetic data pipeline be designed to generate high-quality, labeled 3D scan pairs for training mismatch detection models?</a:t>
            </a:r>
          </a:p>
          <a:p>
            <a:pPr marL="285750" indent="-285750">
              <a:buFont typeface="Arial" panose="020B0604020202020204" pitchFamily="34" charset="0"/>
              <a:buChar char="•"/>
            </a:pPr>
            <a:r>
              <a:rPr lang="en-US" sz="1600" i="1" dirty="0"/>
              <a:t>Can simple, lightweight neural network models trained on synthetic data generalize to unseen scenes and identify different types of structural changes?</a:t>
            </a:r>
          </a:p>
          <a:p>
            <a:pPr marL="285750" indent="-285750">
              <a:buFont typeface="Arial" panose="020B0604020202020204" pitchFamily="34" charset="0"/>
              <a:buChar char="•"/>
            </a:pPr>
            <a:r>
              <a:rPr lang="en-US" sz="1600" i="1" dirty="0"/>
              <a:t>What is an effective way to validate mismatch detection in scenarios where no ground truth is available?</a:t>
            </a:r>
          </a:p>
          <a:p>
            <a:pPr marL="285750" indent="-285750">
              <a:buFont typeface="Arial" panose="020B0604020202020204" pitchFamily="34" charset="0"/>
              <a:buChar char="•"/>
            </a:pPr>
            <a:r>
              <a:rPr lang="en-US" sz="1600" i="1" dirty="0"/>
              <a:t>How can we evaluate and select predictions from multiple specialized models when the true mismatch type is unknown?</a:t>
            </a:r>
          </a:p>
          <a:p>
            <a:pPr marL="285750" indent="-285750">
              <a:buFont typeface="Arial" panose="020B0604020202020204" pitchFamily="34" charset="0"/>
              <a:buChar char="•"/>
            </a:pPr>
            <a:r>
              <a:rPr lang="en-US" sz="1600" i="1" dirty="0"/>
              <a:t>How do the trained mismatch detection models generalize to multi-mismatch scenes?</a:t>
            </a:r>
          </a:p>
          <a:p>
            <a:pPr marL="285750" indent="-285750">
              <a:buFont typeface="Arial" panose="020B0604020202020204" pitchFamily="34" charset="0"/>
              <a:buChar char="•"/>
            </a:pPr>
            <a:r>
              <a:rPr lang="en-US" sz="1600" i="1" dirty="0"/>
              <a:t>How can we create a bridge from mismatch detection to the updating of a BIM? </a:t>
            </a:r>
          </a:p>
        </p:txBody>
      </p:sp>
      <p:sp>
        <p:nvSpPr>
          <p:cNvPr id="4" name="Footer Placeholder 3">
            <a:extLst>
              <a:ext uri="{FF2B5EF4-FFF2-40B4-BE49-F238E27FC236}">
                <a16:creationId xmlns:a16="http://schemas.microsoft.com/office/drawing/2014/main" id="{6C07A036-3F40-28AB-A1BA-4518AE12740C}"/>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80A27A20-E4ED-55B3-FA9D-B6D95402B9D6}"/>
              </a:ext>
            </a:extLst>
          </p:cNvPr>
          <p:cNvSpPr>
            <a:spLocks noGrp="1"/>
          </p:cNvSpPr>
          <p:nvPr>
            <p:ph type="sldNum" sz="quarter" idx="12"/>
          </p:nvPr>
        </p:nvSpPr>
        <p:spPr/>
        <p:txBody>
          <a:bodyPr/>
          <a:lstStyle/>
          <a:p>
            <a:fld id="{C194BDB0-F4EA-4DD6-8281-CCE2440D0CE0}" type="slidenum">
              <a:rPr lang="en-GB" smtClean="0"/>
              <a:t>40</a:t>
            </a:fld>
            <a:endParaRPr lang="en-GB"/>
          </a:p>
        </p:txBody>
      </p:sp>
    </p:spTree>
    <p:extLst>
      <p:ext uri="{BB962C8B-B14F-4D97-AF65-F5344CB8AC3E}">
        <p14:creationId xmlns:p14="http://schemas.microsoft.com/office/powerpoint/2010/main" val="227703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433D-6E0A-BC57-7347-4FDE7927414A}"/>
              </a:ext>
            </a:extLst>
          </p:cNvPr>
          <p:cNvSpPr>
            <a:spLocks noGrp="1"/>
          </p:cNvSpPr>
          <p:nvPr>
            <p:ph type="title"/>
          </p:nvPr>
        </p:nvSpPr>
        <p:spPr/>
        <p:txBody>
          <a:bodyPr/>
          <a:lstStyle/>
          <a:p>
            <a:r>
              <a:rPr lang="en-GB" dirty="0"/>
              <a:t>Appendix: 1D Convolutional Feature Extraction</a:t>
            </a:r>
          </a:p>
        </p:txBody>
      </p:sp>
      <p:sp>
        <p:nvSpPr>
          <p:cNvPr id="3" name="Content Placeholder 2">
            <a:extLst>
              <a:ext uri="{FF2B5EF4-FFF2-40B4-BE49-F238E27FC236}">
                <a16:creationId xmlns:a16="http://schemas.microsoft.com/office/drawing/2014/main" id="{738FF836-D076-71B9-E69A-015135549511}"/>
              </a:ext>
            </a:extLst>
          </p:cNvPr>
          <p:cNvSpPr>
            <a:spLocks noGrp="1"/>
          </p:cNvSpPr>
          <p:nvPr>
            <p:ph idx="1"/>
          </p:nvPr>
        </p:nvSpPr>
        <p:spPr/>
        <p:txBody>
          <a:bodyPr/>
          <a:lstStyle/>
          <a:p>
            <a:pPr marL="342900" indent="-342900">
              <a:buFont typeface="Arial" panose="020B0604020202020204" pitchFamily="34" charset="0"/>
              <a:buChar char="•"/>
            </a:pPr>
            <a:r>
              <a:rPr lang="en-GB" dirty="0"/>
              <a:t>Four 1D convolutional layers</a:t>
            </a:r>
            <a:br>
              <a:rPr lang="en-GB" dirty="0"/>
            </a:br>
            <a:endParaRPr lang="en-GB" dirty="0"/>
          </a:p>
          <a:p>
            <a:pPr marL="342900" indent="-342900">
              <a:buFont typeface="Arial" panose="020B0604020202020204" pitchFamily="34" charset="0"/>
              <a:buChar char="•"/>
            </a:pPr>
            <a:r>
              <a:rPr lang="en-GB" dirty="0"/>
              <a:t>ReLU</a:t>
            </a:r>
            <a:br>
              <a:rPr lang="en-GB" dirty="0"/>
            </a:br>
            <a:endParaRPr lang="en-GB" dirty="0"/>
          </a:p>
          <a:p>
            <a:pPr marL="342900" indent="-342900">
              <a:buFont typeface="Arial" panose="020B0604020202020204" pitchFamily="34" charset="0"/>
              <a:buChar char="•"/>
            </a:pPr>
            <a:r>
              <a:rPr lang="en-GB" dirty="0"/>
              <a:t>Batch normalization</a:t>
            </a:r>
            <a:br>
              <a:rPr lang="en-GB" dirty="0"/>
            </a:br>
            <a:endParaRPr lang="en-GB" dirty="0"/>
          </a:p>
          <a:p>
            <a:pPr marL="342900" indent="-342900">
              <a:buFont typeface="Arial" panose="020B0604020202020204" pitchFamily="34" charset="0"/>
              <a:buChar char="•"/>
            </a:pPr>
            <a:r>
              <a:rPr lang="en-GB" dirty="0"/>
              <a:t>Global max pooling</a:t>
            </a:r>
            <a:br>
              <a:rPr lang="en-GB" dirty="0"/>
            </a:br>
            <a:endParaRPr lang="en-GB" dirty="0"/>
          </a:p>
          <a:p>
            <a:pPr marL="342900" indent="-342900">
              <a:buFont typeface="Arial" panose="020B0604020202020204" pitchFamily="34" charset="0"/>
              <a:buChar char="•"/>
            </a:pPr>
            <a:r>
              <a:rPr lang="en-GB" dirty="0"/>
              <a:t>Concatenated with local features</a:t>
            </a:r>
          </a:p>
        </p:txBody>
      </p:sp>
      <p:sp>
        <p:nvSpPr>
          <p:cNvPr id="4" name="Footer Placeholder 3">
            <a:extLst>
              <a:ext uri="{FF2B5EF4-FFF2-40B4-BE49-F238E27FC236}">
                <a16:creationId xmlns:a16="http://schemas.microsoft.com/office/drawing/2014/main" id="{EA41D3E6-F3A0-1B9C-B446-4C596CC8A17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0ED62341-529E-8CDF-7F85-9DA98B5C10F5}"/>
              </a:ext>
            </a:extLst>
          </p:cNvPr>
          <p:cNvSpPr>
            <a:spLocks noGrp="1"/>
          </p:cNvSpPr>
          <p:nvPr>
            <p:ph type="sldNum" sz="quarter" idx="12"/>
          </p:nvPr>
        </p:nvSpPr>
        <p:spPr/>
        <p:txBody>
          <a:bodyPr/>
          <a:lstStyle/>
          <a:p>
            <a:fld id="{C194BDB0-F4EA-4DD6-8281-CCE2440D0CE0}" type="slidenum">
              <a:rPr lang="en-GB" smtClean="0"/>
              <a:t>41</a:t>
            </a:fld>
            <a:endParaRPr lang="en-GB"/>
          </a:p>
        </p:txBody>
      </p:sp>
    </p:spTree>
    <p:extLst>
      <p:ext uri="{BB962C8B-B14F-4D97-AF65-F5344CB8AC3E}">
        <p14:creationId xmlns:p14="http://schemas.microsoft.com/office/powerpoint/2010/main" val="897883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C797-9C20-ACEE-8322-01D1CA1A281B}"/>
              </a:ext>
            </a:extLst>
          </p:cNvPr>
          <p:cNvSpPr>
            <a:spLocks noGrp="1"/>
          </p:cNvSpPr>
          <p:nvPr>
            <p:ph type="title"/>
          </p:nvPr>
        </p:nvSpPr>
        <p:spPr/>
        <p:txBody>
          <a:bodyPr/>
          <a:lstStyle/>
          <a:p>
            <a:r>
              <a:rPr lang="en-GB" dirty="0"/>
              <a:t>Appendix: Global Feature Pooling</a:t>
            </a:r>
          </a:p>
        </p:txBody>
      </p:sp>
      <p:sp>
        <p:nvSpPr>
          <p:cNvPr id="3" name="Content Placeholder 2">
            <a:extLst>
              <a:ext uri="{FF2B5EF4-FFF2-40B4-BE49-F238E27FC236}">
                <a16:creationId xmlns:a16="http://schemas.microsoft.com/office/drawing/2014/main" id="{08D14F5A-DEA0-85ED-9DDB-6A62CED34422}"/>
              </a:ext>
            </a:extLst>
          </p:cNvPr>
          <p:cNvSpPr>
            <a:spLocks noGrp="1"/>
          </p:cNvSpPr>
          <p:nvPr>
            <p:ph idx="1"/>
          </p:nvPr>
        </p:nvSpPr>
        <p:spPr/>
        <p:txBody>
          <a:bodyPr/>
          <a:lstStyle/>
          <a:p>
            <a:pPr marL="342900" indent="-342900">
              <a:buFont typeface="Arial" panose="020B0604020202020204" pitchFamily="34" charset="0"/>
              <a:buChar char="•"/>
            </a:pPr>
            <a:r>
              <a:rPr lang="en-GB" dirty="0"/>
              <a:t>Summarize most dominant features</a:t>
            </a:r>
          </a:p>
        </p:txBody>
      </p:sp>
      <p:sp>
        <p:nvSpPr>
          <p:cNvPr id="4" name="Footer Placeholder 3">
            <a:extLst>
              <a:ext uri="{FF2B5EF4-FFF2-40B4-BE49-F238E27FC236}">
                <a16:creationId xmlns:a16="http://schemas.microsoft.com/office/drawing/2014/main" id="{B66DFE0B-A84F-3EB4-1E54-43D43BA54299}"/>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676D3E35-2988-4883-6078-9F4AC394A755}"/>
              </a:ext>
            </a:extLst>
          </p:cNvPr>
          <p:cNvSpPr>
            <a:spLocks noGrp="1"/>
          </p:cNvSpPr>
          <p:nvPr>
            <p:ph type="sldNum" sz="quarter" idx="12"/>
          </p:nvPr>
        </p:nvSpPr>
        <p:spPr/>
        <p:txBody>
          <a:bodyPr/>
          <a:lstStyle/>
          <a:p>
            <a:fld id="{C194BDB0-F4EA-4DD6-8281-CCE2440D0CE0}" type="slidenum">
              <a:rPr lang="en-GB" smtClean="0"/>
              <a:t>42</a:t>
            </a:fld>
            <a:endParaRPr lang="en-GB"/>
          </a:p>
        </p:txBody>
      </p:sp>
      <p:pic>
        <p:nvPicPr>
          <p:cNvPr id="7" name="Picture 6">
            <a:extLst>
              <a:ext uri="{FF2B5EF4-FFF2-40B4-BE49-F238E27FC236}">
                <a16:creationId xmlns:a16="http://schemas.microsoft.com/office/drawing/2014/main" id="{03116C55-1BE9-BE06-7155-8EA12D8B4880}"/>
              </a:ext>
            </a:extLst>
          </p:cNvPr>
          <p:cNvPicPr>
            <a:picLocks noChangeAspect="1"/>
          </p:cNvPicPr>
          <p:nvPr/>
        </p:nvPicPr>
        <p:blipFill>
          <a:blip r:embed="rId3"/>
          <a:stretch>
            <a:fillRect/>
          </a:stretch>
        </p:blipFill>
        <p:spPr>
          <a:xfrm>
            <a:off x="5106760" y="2071617"/>
            <a:ext cx="2276793" cy="1000265"/>
          </a:xfrm>
          <a:prstGeom prst="rect">
            <a:avLst/>
          </a:prstGeom>
        </p:spPr>
      </p:pic>
    </p:spTree>
    <p:extLst>
      <p:ext uri="{BB962C8B-B14F-4D97-AF65-F5344CB8AC3E}">
        <p14:creationId xmlns:p14="http://schemas.microsoft.com/office/powerpoint/2010/main" val="2913084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465D-B60C-BF1B-F6E4-177AAA544F04}"/>
              </a:ext>
            </a:extLst>
          </p:cNvPr>
          <p:cNvSpPr>
            <a:spLocks noGrp="1"/>
          </p:cNvSpPr>
          <p:nvPr>
            <p:ph type="title"/>
          </p:nvPr>
        </p:nvSpPr>
        <p:spPr/>
        <p:txBody>
          <a:bodyPr/>
          <a:lstStyle/>
          <a:p>
            <a:r>
              <a:rPr lang="en-GB" dirty="0"/>
              <a:t>Appendix: Segmentation Head</a:t>
            </a:r>
          </a:p>
        </p:txBody>
      </p:sp>
      <p:sp>
        <p:nvSpPr>
          <p:cNvPr id="3" name="Content Placeholder 2">
            <a:extLst>
              <a:ext uri="{FF2B5EF4-FFF2-40B4-BE49-F238E27FC236}">
                <a16:creationId xmlns:a16="http://schemas.microsoft.com/office/drawing/2014/main" id="{2CA88C59-BB5C-1642-0634-F5C4D1C691FF}"/>
              </a:ext>
            </a:extLst>
          </p:cNvPr>
          <p:cNvSpPr>
            <a:spLocks noGrp="1"/>
          </p:cNvSpPr>
          <p:nvPr>
            <p:ph idx="1"/>
          </p:nvPr>
        </p:nvSpPr>
        <p:spPr/>
        <p:txBody>
          <a:bodyPr/>
          <a:lstStyle/>
          <a:p>
            <a:pPr marL="342900" indent="-342900">
              <a:buFont typeface="Arial" panose="020B0604020202020204" pitchFamily="34" charset="0"/>
              <a:buChar char="•"/>
            </a:pPr>
            <a:r>
              <a:rPr lang="en-GB" dirty="0"/>
              <a:t>Per-point classifications</a:t>
            </a:r>
            <a:br>
              <a:rPr lang="en-GB" dirty="0"/>
            </a:br>
            <a:endParaRPr lang="en-GB" dirty="0"/>
          </a:p>
          <a:p>
            <a:pPr marL="342900" indent="-342900">
              <a:buFont typeface="Arial" panose="020B0604020202020204" pitchFamily="34" charset="0"/>
              <a:buChar char="•"/>
            </a:pPr>
            <a:r>
              <a:rPr lang="en-GB" dirty="0"/>
              <a:t>Sigmoid</a:t>
            </a:r>
          </a:p>
        </p:txBody>
      </p:sp>
      <p:sp>
        <p:nvSpPr>
          <p:cNvPr id="4" name="Footer Placeholder 3">
            <a:extLst>
              <a:ext uri="{FF2B5EF4-FFF2-40B4-BE49-F238E27FC236}">
                <a16:creationId xmlns:a16="http://schemas.microsoft.com/office/drawing/2014/main" id="{DE57FA9E-77D5-D242-9934-0F3F1775C961}"/>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FDCD096-3306-53EC-041E-7066B37BF056}"/>
              </a:ext>
            </a:extLst>
          </p:cNvPr>
          <p:cNvSpPr>
            <a:spLocks noGrp="1"/>
          </p:cNvSpPr>
          <p:nvPr>
            <p:ph type="sldNum" sz="quarter" idx="12"/>
          </p:nvPr>
        </p:nvSpPr>
        <p:spPr/>
        <p:txBody>
          <a:bodyPr/>
          <a:lstStyle/>
          <a:p>
            <a:fld id="{C194BDB0-F4EA-4DD6-8281-CCE2440D0CE0}" type="slidenum">
              <a:rPr lang="en-GB" smtClean="0"/>
              <a:t>43</a:t>
            </a:fld>
            <a:endParaRPr lang="en-GB"/>
          </a:p>
        </p:txBody>
      </p:sp>
    </p:spTree>
    <p:extLst>
      <p:ext uri="{BB962C8B-B14F-4D97-AF65-F5344CB8AC3E}">
        <p14:creationId xmlns:p14="http://schemas.microsoft.com/office/powerpoint/2010/main" val="1254364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895A-4C6C-286F-1F6F-F7F6DF07C3FC}"/>
              </a:ext>
            </a:extLst>
          </p:cNvPr>
          <p:cNvSpPr>
            <a:spLocks noGrp="1"/>
          </p:cNvSpPr>
          <p:nvPr>
            <p:ph type="title"/>
          </p:nvPr>
        </p:nvSpPr>
        <p:spPr/>
        <p:txBody>
          <a:bodyPr/>
          <a:lstStyle/>
          <a:p>
            <a:r>
              <a:rPr lang="en-GB" dirty="0"/>
              <a:t>Appendix: Loss Function</a:t>
            </a:r>
          </a:p>
        </p:txBody>
      </p:sp>
      <p:sp>
        <p:nvSpPr>
          <p:cNvPr id="3" name="Content Placeholder 2">
            <a:extLst>
              <a:ext uri="{FF2B5EF4-FFF2-40B4-BE49-F238E27FC236}">
                <a16:creationId xmlns:a16="http://schemas.microsoft.com/office/drawing/2014/main" id="{F5D9F2BB-3F99-748D-9DF2-53F2D03F39F1}"/>
              </a:ext>
            </a:extLst>
          </p:cNvPr>
          <p:cNvSpPr>
            <a:spLocks noGrp="1"/>
          </p:cNvSpPr>
          <p:nvPr>
            <p:ph idx="1"/>
          </p:nvPr>
        </p:nvSpPr>
        <p:spPr/>
        <p:txBody>
          <a:bodyPr/>
          <a:lstStyle/>
          <a:p>
            <a:pPr marL="342900" indent="-342900">
              <a:buFont typeface="Arial" panose="020B0604020202020204" pitchFamily="34" charset="0"/>
              <a:buChar char="•"/>
            </a:pPr>
            <a:r>
              <a:rPr lang="en-GB" dirty="0"/>
              <a:t>Binary Focal Loss</a:t>
            </a:r>
            <a:br>
              <a:rPr lang="en-GB" dirty="0"/>
            </a:br>
            <a:endParaRPr lang="en-GB" dirty="0"/>
          </a:p>
          <a:p>
            <a:pPr marL="342900" indent="-342900">
              <a:buFont typeface="Arial" panose="020B0604020202020204" pitchFamily="34" charset="0"/>
              <a:buChar char="•"/>
            </a:pPr>
            <a:r>
              <a:rPr lang="en-GB" dirty="0"/>
              <a:t>Class imbalance</a:t>
            </a:r>
            <a:br>
              <a:rPr lang="en-GB" dirty="0"/>
            </a:br>
            <a:endParaRPr lang="en-GB" dirty="0"/>
          </a:p>
          <a:p>
            <a:pPr marL="342900" indent="-342900">
              <a:buFont typeface="Arial" panose="020B0604020202020204" pitchFamily="34" charset="0"/>
              <a:buChar char="•"/>
            </a:pPr>
            <a:r>
              <a:rPr lang="en-US" dirty="0"/>
              <a:t>α increases the penalty for false negatives</a:t>
            </a:r>
            <a:br>
              <a:rPr lang="en-US" dirty="0"/>
            </a:br>
            <a:endParaRPr lang="en-US" dirty="0"/>
          </a:p>
          <a:p>
            <a:pPr marL="342900" indent="-342900">
              <a:buFont typeface="Arial" panose="020B0604020202020204" pitchFamily="34" charset="0"/>
              <a:buChar char="•"/>
            </a:pPr>
            <a:r>
              <a:rPr lang="en-US" dirty="0"/>
              <a:t>γ reduces the influence of well-classified examples</a:t>
            </a:r>
            <a:endParaRPr lang="en-GB" dirty="0"/>
          </a:p>
        </p:txBody>
      </p:sp>
      <p:sp>
        <p:nvSpPr>
          <p:cNvPr id="4" name="Footer Placeholder 3">
            <a:extLst>
              <a:ext uri="{FF2B5EF4-FFF2-40B4-BE49-F238E27FC236}">
                <a16:creationId xmlns:a16="http://schemas.microsoft.com/office/drawing/2014/main" id="{347EC756-6BA7-4F6C-5CE1-B6729D5BC725}"/>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4D7FEB8F-552C-642F-52ED-A9F0B8BB9DB3}"/>
              </a:ext>
            </a:extLst>
          </p:cNvPr>
          <p:cNvSpPr>
            <a:spLocks noGrp="1"/>
          </p:cNvSpPr>
          <p:nvPr>
            <p:ph type="sldNum" sz="quarter" idx="12"/>
          </p:nvPr>
        </p:nvSpPr>
        <p:spPr/>
        <p:txBody>
          <a:bodyPr/>
          <a:lstStyle/>
          <a:p>
            <a:fld id="{C194BDB0-F4EA-4DD6-8281-CCE2440D0CE0}" type="slidenum">
              <a:rPr lang="en-GB" smtClean="0"/>
              <a:t>44</a:t>
            </a:fld>
            <a:endParaRPr lang="en-GB"/>
          </a:p>
        </p:txBody>
      </p:sp>
      <p:pic>
        <p:nvPicPr>
          <p:cNvPr id="7" name="Picture 6">
            <a:extLst>
              <a:ext uri="{FF2B5EF4-FFF2-40B4-BE49-F238E27FC236}">
                <a16:creationId xmlns:a16="http://schemas.microsoft.com/office/drawing/2014/main" id="{3C16BB26-2D38-A221-A6F9-382E4458FCB6}"/>
              </a:ext>
            </a:extLst>
          </p:cNvPr>
          <p:cNvPicPr>
            <a:picLocks noChangeAspect="1"/>
          </p:cNvPicPr>
          <p:nvPr/>
        </p:nvPicPr>
        <p:blipFill>
          <a:blip r:embed="rId3"/>
          <a:stretch>
            <a:fillRect/>
          </a:stretch>
        </p:blipFill>
        <p:spPr>
          <a:xfrm>
            <a:off x="0" y="3757813"/>
            <a:ext cx="9144000" cy="546173"/>
          </a:xfrm>
          <a:prstGeom prst="rect">
            <a:avLst/>
          </a:prstGeom>
        </p:spPr>
      </p:pic>
    </p:spTree>
    <p:extLst>
      <p:ext uri="{BB962C8B-B14F-4D97-AF65-F5344CB8AC3E}">
        <p14:creationId xmlns:p14="http://schemas.microsoft.com/office/powerpoint/2010/main" val="2581284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8B0C-CD2C-2A53-3789-25F63763AC59}"/>
              </a:ext>
            </a:extLst>
          </p:cNvPr>
          <p:cNvSpPr>
            <a:spLocks noGrp="1"/>
          </p:cNvSpPr>
          <p:nvPr>
            <p:ph type="title"/>
          </p:nvPr>
        </p:nvSpPr>
        <p:spPr/>
        <p:txBody>
          <a:bodyPr/>
          <a:lstStyle/>
          <a:p>
            <a:r>
              <a:rPr lang="en-GB" dirty="0"/>
              <a:t>Room Generation</a:t>
            </a:r>
          </a:p>
        </p:txBody>
      </p:sp>
      <p:sp>
        <p:nvSpPr>
          <p:cNvPr id="3" name="Content Placeholder 2">
            <a:extLst>
              <a:ext uri="{FF2B5EF4-FFF2-40B4-BE49-F238E27FC236}">
                <a16:creationId xmlns:a16="http://schemas.microsoft.com/office/drawing/2014/main" id="{43EDBFAC-5778-8F01-FE99-9196E16DEE04}"/>
              </a:ext>
            </a:extLst>
          </p:cNvPr>
          <p:cNvSpPr>
            <a:spLocks noGrp="1"/>
          </p:cNvSpPr>
          <p:nvPr>
            <p:ph idx="1"/>
          </p:nvPr>
        </p:nvSpPr>
        <p:spPr/>
        <p:txBody>
          <a:bodyPr/>
          <a:lstStyle/>
          <a:p>
            <a:pPr marL="342900" indent="-342900">
              <a:buFont typeface="Arial" panose="020B0604020202020204" pitchFamily="34" charset="0"/>
              <a:buChar char="•"/>
            </a:pPr>
            <a:r>
              <a:rPr lang="en-GB" dirty="0"/>
              <a:t>Parametric dataset generator</a:t>
            </a:r>
            <a:br>
              <a:rPr lang="en-GB" dirty="0"/>
            </a:br>
            <a:endParaRPr lang="en-GB" dirty="0"/>
          </a:p>
          <a:p>
            <a:pPr marL="342900" indent="-342900">
              <a:buFont typeface="Arial" panose="020B0604020202020204" pitchFamily="34" charset="0"/>
              <a:buChar char="•"/>
            </a:pPr>
            <a:r>
              <a:rPr lang="en-GB" dirty="0"/>
              <a:t>Object set</a:t>
            </a:r>
            <a:br>
              <a:rPr lang="en-GB" dirty="0"/>
            </a:br>
            <a:endParaRPr lang="en-GB" dirty="0"/>
          </a:p>
          <a:p>
            <a:pPr marL="342900" indent="-342900">
              <a:buFont typeface="Arial" panose="020B0604020202020204" pitchFamily="34" charset="0"/>
              <a:buChar char="•"/>
            </a:pPr>
            <a:r>
              <a:rPr lang="en-GB" dirty="0"/>
              <a:t>Random room layouts</a:t>
            </a:r>
            <a:br>
              <a:rPr lang="en-GB" dirty="0"/>
            </a:br>
            <a:endParaRPr lang="en-GB" dirty="0"/>
          </a:p>
          <a:p>
            <a:pPr marL="342900" indent="-342900">
              <a:buFont typeface="Arial" panose="020B0604020202020204" pitchFamily="34" charset="0"/>
              <a:buChar char="•"/>
            </a:pPr>
            <a:r>
              <a:rPr lang="en-GB" dirty="0"/>
              <a:t>Serve as digital twins</a:t>
            </a:r>
          </a:p>
        </p:txBody>
      </p:sp>
      <p:sp>
        <p:nvSpPr>
          <p:cNvPr id="4" name="Footer Placeholder 3">
            <a:extLst>
              <a:ext uri="{FF2B5EF4-FFF2-40B4-BE49-F238E27FC236}">
                <a16:creationId xmlns:a16="http://schemas.microsoft.com/office/drawing/2014/main" id="{90BA3FEC-A723-FCDC-9A30-AF4959EA92D4}"/>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5693EBAF-C470-EE81-6322-AB2BAC83948F}"/>
              </a:ext>
            </a:extLst>
          </p:cNvPr>
          <p:cNvSpPr>
            <a:spLocks noGrp="1"/>
          </p:cNvSpPr>
          <p:nvPr>
            <p:ph type="sldNum" sz="quarter" idx="12"/>
          </p:nvPr>
        </p:nvSpPr>
        <p:spPr/>
        <p:txBody>
          <a:bodyPr/>
          <a:lstStyle/>
          <a:p>
            <a:fld id="{C194BDB0-F4EA-4DD6-8281-CCE2440D0CE0}" type="slidenum">
              <a:rPr lang="en-GB" smtClean="0"/>
              <a:t>5</a:t>
            </a:fld>
            <a:endParaRPr lang="en-GB"/>
          </a:p>
        </p:txBody>
      </p:sp>
      <p:pic>
        <p:nvPicPr>
          <p:cNvPr id="6" name="Room  variation video v20001-1500">
            <a:hlinkClick r:id="" action="ppaction://media"/>
            <a:extLst>
              <a:ext uri="{FF2B5EF4-FFF2-40B4-BE49-F238E27FC236}">
                <a16:creationId xmlns:a16="http://schemas.microsoft.com/office/drawing/2014/main" id="{31EC8025-B620-99B1-3C79-8582DEDB49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2025" y="300430"/>
            <a:ext cx="3797638" cy="3797638"/>
          </a:xfrm>
          <a:prstGeom prst="rect">
            <a:avLst/>
          </a:prstGeom>
        </p:spPr>
      </p:pic>
      <p:sp>
        <p:nvSpPr>
          <p:cNvPr id="7" name="TextBox 6">
            <a:extLst>
              <a:ext uri="{FF2B5EF4-FFF2-40B4-BE49-F238E27FC236}">
                <a16:creationId xmlns:a16="http://schemas.microsoft.com/office/drawing/2014/main" id="{CF55186F-FE70-D687-F30C-D63374918E84}"/>
              </a:ext>
            </a:extLst>
          </p:cNvPr>
          <p:cNvSpPr txBox="1"/>
          <p:nvPr/>
        </p:nvSpPr>
        <p:spPr>
          <a:xfrm>
            <a:off x="4572000" y="3806052"/>
            <a:ext cx="4572000" cy="738664"/>
          </a:xfrm>
          <a:prstGeom prst="rect">
            <a:avLst/>
          </a:prstGeom>
          <a:noFill/>
        </p:spPr>
        <p:txBody>
          <a:bodyPr wrap="square" rtlCol="0">
            <a:spAutoFit/>
          </a:bodyPr>
          <a:lstStyle/>
          <a:p>
            <a:pPr algn="ctr"/>
            <a:r>
              <a:rPr lang="en-GB" sz="1400" dirty="0"/>
              <a:t>Parametric Dataset Generator developed by Pim van den Akker in: </a:t>
            </a:r>
            <a:r>
              <a:rPr lang="en-GB" sz="1400" i="1" dirty="0"/>
              <a:t>“</a:t>
            </a:r>
            <a:r>
              <a:rPr lang="en-US" sz="1400" i="1" dirty="0"/>
              <a:t>A Parametric Dataset Generator For Updating Digital Twins Through 2D LiDAR Perceptual Data”, </a:t>
            </a:r>
            <a:r>
              <a:rPr lang="en-US" sz="1400" dirty="0"/>
              <a:t>(2024).</a:t>
            </a:r>
            <a:endParaRPr lang="en-GB" sz="1400" dirty="0"/>
          </a:p>
        </p:txBody>
      </p:sp>
    </p:spTree>
    <p:extLst>
      <p:ext uri="{BB962C8B-B14F-4D97-AF65-F5344CB8AC3E}">
        <p14:creationId xmlns:p14="http://schemas.microsoft.com/office/powerpoint/2010/main" val="114038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0E10-1EB0-3C44-1738-8B2F46D02803}"/>
              </a:ext>
            </a:extLst>
          </p:cNvPr>
          <p:cNvSpPr>
            <a:spLocks noGrp="1"/>
          </p:cNvSpPr>
          <p:nvPr>
            <p:ph type="title"/>
          </p:nvPr>
        </p:nvSpPr>
        <p:spPr/>
        <p:txBody>
          <a:bodyPr/>
          <a:lstStyle/>
          <a:p>
            <a:r>
              <a:rPr lang="en-GB" dirty="0"/>
              <a:t>Scenario: Pillar Added</a:t>
            </a:r>
          </a:p>
        </p:txBody>
      </p:sp>
      <p:sp>
        <p:nvSpPr>
          <p:cNvPr id="4" name="Footer Placeholder 3">
            <a:extLst>
              <a:ext uri="{FF2B5EF4-FFF2-40B4-BE49-F238E27FC236}">
                <a16:creationId xmlns:a16="http://schemas.microsoft.com/office/drawing/2014/main" id="{5A76556E-105E-69F8-A9D7-1375ADFCB010}"/>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F16ED5D1-BE33-EED6-9C6C-21971E6328AD}"/>
              </a:ext>
            </a:extLst>
          </p:cNvPr>
          <p:cNvSpPr>
            <a:spLocks noGrp="1"/>
          </p:cNvSpPr>
          <p:nvPr>
            <p:ph type="sldNum" sz="quarter" idx="12"/>
          </p:nvPr>
        </p:nvSpPr>
        <p:spPr/>
        <p:txBody>
          <a:bodyPr/>
          <a:lstStyle/>
          <a:p>
            <a:fld id="{C194BDB0-F4EA-4DD6-8281-CCE2440D0CE0}" type="slidenum">
              <a:rPr lang="en-GB" smtClean="0"/>
              <a:t>6</a:t>
            </a:fld>
            <a:endParaRPr lang="en-GB"/>
          </a:p>
        </p:txBody>
      </p:sp>
      <p:pic>
        <p:nvPicPr>
          <p:cNvPr id="7" name="Picture 6" descr="A room with a few objects&#10;&#10;AI-generated content may be incorrect.">
            <a:extLst>
              <a:ext uri="{FF2B5EF4-FFF2-40B4-BE49-F238E27FC236}">
                <a16:creationId xmlns:a16="http://schemas.microsoft.com/office/drawing/2014/main" id="{909C966B-A7DC-5D3F-F3AA-3141B2266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05" y="1080132"/>
            <a:ext cx="2804403" cy="2804403"/>
          </a:xfrm>
          <a:prstGeom prst="rect">
            <a:avLst/>
          </a:prstGeom>
        </p:spPr>
      </p:pic>
      <p:pic>
        <p:nvPicPr>
          <p:cNvPr id="9" name="Picture 8" descr="A drawing of a room with a red circle&#10;&#10;AI-generated content may be incorrect.">
            <a:extLst>
              <a:ext uri="{FF2B5EF4-FFF2-40B4-BE49-F238E27FC236}">
                <a16:creationId xmlns:a16="http://schemas.microsoft.com/office/drawing/2014/main" id="{9B1996F9-3818-1FFF-FCAB-9AAC9D3EA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793" y="1071086"/>
            <a:ext cx="2804403" cy="2813449"/>
          </a:xfrm>
          <a:prstGeom prst="rect">
            <a:avLst/>
          </a:prstGeom>
        </p:spPr>
      </p:pic>
      <p:sp>
        <p:nvSpPr>
          <p:cNvPr id="10" name="TextBox 9">
            <a:extLst>
              <a:ext uri="{FF2B5EF4-FFF2-40B4-BE49-F238E27FC236}">
                <a16:creationId xmlns:a16="http://schemas.microsoft.com/office/drawing/2014/main" id="{6739659F-6345-FA84-9E74-6A88CC90BB41}"/>
              </a:ext>
            </a:extLst>
          </p:cNvPr>
          <p:cNvSpPr txBox="1"/>
          <p:nvPr/>
        </p:nvSpPr>
        <p:spPr>
          <a:xfrm>
            <a:off x="1493804" y="3996269"/>
            <a:ext cx="2804403" cy="307777"/>
          </a:xfrm>
          <a:prstGeom prst="rect">
            <a:avLst/>
          </a:prstGeom>
          <a:noFill/>
        </p:spPr>
        <p:txBody>
          <a:bodyPr wrap="square" rtlCol="0">
            <a:spAutoFit/>
          </a:bodyPr>
          <a:lstStyle/>
          <a:p>
            <a:pPr algn="ctr"/>
            <a:r>
              <a:rPr lang="en-GB" sz="1400" b="1" dirty="0"/>
              <a:t>Original</a:t>
            </a:r>
          </a:p>
        </p:txBody>
      </p:sp>
      <p:sp>
        <p:nvSpPr>
          <p:cNvPr id="11" name="TextBox 10">
            <a:extLst>
              <a:ext uri="{FF2B5EF4-FFF2-40B4-BE49-F238E27FC236}">
                <a16:creationId xmlns:a16="http://schemas.microsoft.com/office/drawing/2014/main" id="{DABC5996-9FB1-4357-98D6-21D797BA6836}"/>
              </a:ext>
            </a:extLst>
          </p:cNvPr>
          <p:cNvSpPr txBox="1"/>
          <p:nvPr/>
        </p:nvSpPr>
        <p:spPr>
          <a:xfrm>
            <a:off x="4845793" y="3998596"/>
            <a:ext cx="2804403" cy="307777"/>
          </a:xfrm>
          <a:prstGeom prst="rect">
            <a:avLst/>
          </a:prstGeom>
          <a:noFill/>
        </p:spPr>
        <p:txBody>
          <a:bodyPr wrap="square" rtlCol="0">
            <a:spAutoFit/>
          </a:bodyPr>
          <a:lstStyle/>
          <a:p>
            <a:pPr algn="ctr"/>
            <a:r>
              <a:rPr lang="en-GB" sz="1400" b="1" dirty="0"/>
              <a:t>Modified</a:t>
            </a:r>
          </a:p>
        </p:txBody>
      </p:sp>
    </p:spTree>
    <p:extLst>
      <p:ext uri="{BB962C8B-B14F-4D97-AF65-F5344CB8AC3E}">
        <p14:creationId xmlns:p14="http://schemas.microsoft.com/office/powerpoint/2010/main" val="427722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1C810-9975-39CD-44EE-7734D4852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1D5E4-74ED-D3E2-B398-5097FE7B24FA}"/>
              </a:ext>
            </a:extLst>
          </p:cNvPr>
          <p:cNvSpPr>
            <a:spLocks noGrp="1"/>
          </p:cNvSpPr>
          <p:nvPr>
            <p:ph type="title"/>
          </p:nvPr>
        </p:nvSpPr>
        <p:spPr/>
        <p:txBody>
          <a:bodyPr/>
          <a:lstStyle/>
          <a:p>
            <a:r>
              <a:rPr lang="en-GB" dirty="0"/>
              <a:t>Scenario: Wall Added</a:t>
            </a:r>
          </a:p>
        </p:txBody>
      </p:sp>
      <p:sp>
        <p:nvSpPr>
          <p:cNvPr id="4" name="Footer Placeholder 3">
            <a:extLst>
              <a:ext uri="{FF2B5EF4-FFF2-40B4-BE49-F238E27FC236}">
                <a16:creationId xmlns:a16="http://schemas.microsoft.com/office/drawing/2014/main" id="{AA340B86-4C56-A9BD-B5BA-A5DA8B1079D7}"/>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7DAD2DA1-1627-2E1C-4F38-0B9CF695E34B}"/>
              </a:ext>
            </a:extLst>
          </p:cNvPr>
          <p:cNvSpPr>
            <a:spLocks noGrp="1"/>
          </p:cNvSpPr>
          <p:nvPr>
            <p:ph type="sldNum" sz="quarter" idx="12"/>
          </p:nvPr>
        </p:nvSpPr>
        <p:spPr/>
        <p:txBody>
          <a:bodyPr/>
          <a:lstStyle/>
          <a:p>
            <a:fld id="{C194BDB0-F4EA-4DD6-8281-CCE2440D0CE0}" type="slidenum">
              <a:rPr lang="en-GB" smtClean="0"/>
              <a:t>7</a:t>
            </a:fld>
            <a:endParaRPr lang="en-GB"/>
          </a:p>
        </p:txBody>
      </p:sp>
      <p:sp>
        <p:nvSpPr>
          <p:cNvPr id="10" name="TextBox 9">
            <a:extLst>
              <a:ext uri="{FF2B5EF4-FFF2-40B4-BE49-F238E27FC236}">
                <a16:creationId xmlns:a16="http://schemas.microsoft.com/office/drawing/2014/main" id="{BB8DD040-5AD1-96C2-BDD4-535A8E960BF7}"/>
              </a:ext>
            </a:extLst>
          </p:cNvPr>
          <p:cNvSpPr txBox="1"/>
          <p:nvPr/>
        </p:nvSpPr>
        <p:spPr>
          <a:xfrm>
            <a:off x="1493804" y="3996269"/>
            <a:ext cx="2804403" cy="307777"/>
          </a:xfrm>
          <a:prstGeom prst="rect">
            <a:avLst/>
          </a:prstGeom>
          <a:noFill/>
        </p:spPr>
        <p:txBody>
          <a:bodyPr wrap="square" rtlCol="0">
            <a:spAutoFit/>
          </a:bodyPr>
          <a:lstStyle/>
          <a:p>
            <a:pPr algn="ctr"/>
            <a:r>
              <a:rPr lang="en-GB" sz="1400" b="1" dirty="0"/>
              <a:t>Original</a:t>
            </a:r>
          </a:p>
        </p:txBody>
      </p:sp>
      <p:sp>
        <p:nvSpPr>
          <p:cNvPr id="11" name="TextBox 10">
            <a:extLst>
              <a:ext uri="{FF2B5EF4-FFF2-40B4-BE49-F238E27FC236}">
                <a16:creationId xmlns:a16="http://schemas.microsoft.com/office/drawing/2014/main" id="{CAFC40C2-5D7D-812D-F8E8-4F51D097FC7D}"/>
              </a:ext>
            </a:extLst>
          </p:cNvPr>
          <p:cNvSpPr txBox="1"/>
          <p:nvPr/>
        </p:nvSpPr>
        <p:spPr>
          <a:xfrm>
            <a:off x="4845793" y="3998596"/>
            <a:ext cx="2804403" cy="307777"/>
          </a:xfrm>
          <a:prstGeom prst="rect">
            <a:avLst/>
          </a:prstGeom>
          <a:noFill/>
        </p:spPr>
        <p:txBody>
          <a:bodyPr wrap="square" rtlCol="0">
            <a:spAutoFit/>
          </a:bodyPr>
          <a:lstStyle/>
          <a:p>
            <a:pPr algn="ctr"/>
            <a:r>
              <a:rPr lang="en-GB" sz="1400" b="1" dirty="0"/>
              <a:t>Modified</a:t>
            </a:r>
          </a:p>
        </p:txBody>
      </p:sp>
      <p:pic>
        <p:nvPicPr>
          <p:cNvPr id="12" name="Picture 11" descr="A drawing of a room&#10;&#10;AI-generated content may be incorrect.">
            <a:extLst>
              <a:ext uri="{FF2B5EF4-FFF2-40B4-BE49-F238E27FC236}">
                <a16:creationId xmlns:a16="http://schemas.microsoft.com/office/drawing/2014/main" id="{AD97164D-7D0A-EE90-4749-8FA739B40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793" y="1080133"/>
            <a:ext cx="2804402" cy="2804402"/>
          </a:xfrm>
          <a:prstGeom prst="rect">
            <a:avLst/>
          </a:prstGeom>
        </p:spPr>
      </p:pic>
      <p:pic>
        <p:nvPicPr>
          <p:cNvPr id="13" name="Picture 12" descr="A room with a few objects&#10;&#10;AI-generated content may be incorrect.">
            <a:extLst>
              <a:ext uri="{FF2B5EF4-FFF2-40B4-BE49-F238E27FC236}">
                <a16:creationId xmlns:a16="http://schemas.microsoft.com/office/drawing/2014/main" id="{2A663ABA-5DB3-D6D5-C7A4-33CDD2C99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805" y="1080132"/>
            <a:ext cx="2804403" cy="2804403"/>
          </a:xfrm>
          <a:prstGeom prst="rect">
            <a:avLst/>
          </a:prstGeom>
        </p:spPr>
      </p:pic>
    </p:spTree>
    <p:extLst>
      <p:ext uri="{BB962C8B-B14F-4D97-AF65-F5344CB8AC3E}">
        <p14:creationId xmlns:p14="http://schemas.microsoft.com/office/powerpoint/2010/main" val="32568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2F4E0-D12A-B01C-4C00-7C47466F8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0E866-C9B0-0D99-BCBF-7861002FF173}"/>
              </a:ext>
            </a:extLst>
          </p:cNvPr>
          <p:cNvSpPr>
            <a:spLocks noGrp="1"/>
          </p:cNvSpPr>
          <p:nvPr>
            <p:ph type="title"/>
          </p:nvPr>
        </p:nvSpPr>
        <p:spPr/>
        <p:txBody>
          <a:bodyPr/>
          <a:lstStyle/>
          <a:p>
            <a:r>
              <a:rPr lang="en-GB" dirty="0"/>
              <a:t>Scenario: Pillar Removed</a:t>
            </a:r>
          </a:p>
        </p:txBody>
      </p:sp>
      <p:sp>
        <p:nvSpPr>
          <p:cNvPr id="4" name="Footer Placeholder 3">
            <a:extLst>
              <a:ext uri="{FF2B5EF4-FFF2-40B4-BE49-F238E27FC236}">
                <a16:creationId xmlns:a16="http://schemas.microsoft.com/office/drawing/2014/main" id="{45C6BDD0-C8A9-2C28-9368-95D2B68B637A}"/>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0C6A182F-4567-C949-2961-A148D1FFDFA0}"/>
              </a:ext>
            </a:extLst>
          </p:cNvPr>
          <p:cNvSpPr>
            <a:spLocks noGrp="1"/>
          </p:cNvSpPr>
          <p:nvPr>
            <p:ph type="sldNum" sz="quarter" idx="12"/>
          </p:nvPr>
        </p:nvSpPr>
        <p:spPr/>
        <p:txBody>
          <a:bodyPr/>
          <a:lstStyle/>
          <a:p>
            <a:fld id="{C194BDB0-F4EA-4DD6-8281-CCE2440D0CE0}" type="slidenum">
              <a:rPr lang="en-GB" smtClean="0"/>
              <a:t>8</a:t>
            </a:fld>
            <a:endParaRPr lang="en-GB"/>
          </a:p>
        </p:txBody>
      </p:sp>
      <p:pic>
        <p:nvPicPr>
          <p:cNvPr id="7" name="Picture 6" descr="A room with a few objects&#10;&#10;AI-generated content may be incorrect.">
            <a:extLst>
              <a:ext uri="{FF2B5EF4-FFF2-40B4-BE49-F238E27FC236}">
                <a16:creationId xmlns:a16="http://schemas.microsoft.com/office/drawing/2014/main" id="{726B72EF-AD86-36BA-2377-C5E43C995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05" y="1080132"/>
            <a:ext cx="2804403" cy="2804403"/>
          </a:xfrm>
          <a:prstGeom prst="rect">
            <a:avLst/>
          </a:prstGeom>
        </p:spPr>
      </p:pic>
      <p:sp>
        <p:nvSpPr>
          <p:cNvPr id="10" name="TextBox 9">
            <a:extLst>
              <a:ext uri="{FF2B5EF4-FFF2-40B4-BE49-F238E27FC236}">
                <a16:creationId xmlns:a16="http://schemas.microsoft.com/office/drawing/2014/main" id="{1D88D668-F188-A7EC-4706-25760C33D841}"/>
              </a:ext>
            </a:extLst>
          </p:cNvPr>
          <p:cNvSpPr txBox="1"/>
          <p:nvPr/>
        </p:nvSpPr>
        <p:spPr>
          <a:xfrm>
            <a:off x="1493804" y="3996269"/>
            <a:ext cx="2804403" cy="307777"/>
          </a:xfrm>
          <a:prstGeom prst="rect">
            <a:avLst/>
          </a:prstGeom>
          <a:noFill/>
        </p:spPr>
        <p:txBody>
          <a:bodyPr wrap="square" rtlCol="0">
            <a:spAutoFit/>
          </a:bodyPr>
          <a:lstStyle/>
          <a:p>
            <a:pPr algn="ctr"/>
            <a:r>
              <a:rPr lang="en-GB" sz="1400" b="1" dirty="0"/>
              <a:t>Original</a:t>
            </a:r>
          </a:p>
        </p:txBody>
      </p:sp>
      <p:sp>
        <p:nvSpPr>
          <p:cNvPr id="11" name="TextBox 10">
            <a:extLst>
              <a:ext uri="{FF2B5EF4-FFF2-40B4-BE49-F238E27FC236}">
                <a16:creationId xmlns:a16="http://schemas.microsoft.com/office/drawing/2014/main" id="{A49ACC5A-BE54-66A2-3887-2B27EF60FAFC}"/>
              </a:ext>
            </a:extLst>
          </p:cNvPr>
          <p:cNvSpPr txBox="1"/>
          <p:nvPr/>
        </p:nvSpPr>
        <p:spPr>
          <a:xfrm>
            <a:off x="4845793" y="3998596"/>
            <a:ext cx="2804403" cy="307777"/>
          </a:xfrm>
          <a:prstGeom prst="rect">
            <a:avLst/>
          </a:prstGeom>
          <a:noFill/>
        </p:spPr>
        <p:txBody>
          <a:bodyPr wrap="square" rtlCol="0">
            <a:spAutoFit/>
          </a:bodyPr>
          <a:lstStyle/>
          <a:p>
            <a:pPr algn="ctr"/>
            <a:r>
              <a:rPr lang="en-GB" sz="1400" b="1" dirty="0"/>
              <a:t>Modified</a:t>
            </a:r>
          </a:p>
        </p:txBody>
      </p:sp>
      <p:pic>
        <p:nvPicPr>
          <p:cNvPr id="6" name="Picture 5" descr="A screenshot of a video game&#10;&#10;AI-generated content may be incorrect.">
            <a:extLst>
              <a:ext uri="{FF2B5EF4-FFF2-40B4-BE49-F238E27FC236}">
                <a16:creationId xmlns:a16="http://schemas.microsoft.com/office/drawing/2014/main" id="{DCD4E7D5-3F3D-A8E6-5EF1-4180709BB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792" y="1080133"/>
            <a:ext cx="2808561" cy="2817740"/>
          </a:xfrm>
          <a:prstGeom prst="rect">
            <a:avLst/>
          </a:prstGeom>
        </p:spPr>
      </p:pic>
    </p:spTree>
    <p:extLst>
      <p:ext uri="{BB962C8B-B14F-4D97-AF65-F5344CB8AC3E}">
        <p14:creationId xmlns:p14="http://schemas.microsoft.com/office/powerpoint/2010/main" val="316784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94995-E6A2-26DE-E3D9-FE45937FF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AD64E-2A5F-5D6D-5787-B71C52DA4720}"/>
              </a:ext>
            </a:extLst>
          </p:cNvPr>
          <p:cNvSpPr>
            <a:spLocks noGrp="1"/>
          </p:cNvSpPr>
          <p:nvPr>
            <p:ph type="title"/>
          </p:nvPr>
        </p:nvSpPr>
        <p:spPr/>
        <p:txBody>
          <a:bodyPr/>
          <a:lstStyle/>
          <a:p>
            <a:r>
              <a:rPr lang="en-GB" dirty="0"/>
              <a:t>Scenario: Wall Removed</a:t>
            </a:r>
          </a:p>
        </p:txBody>
      </p:sp>
      <p:sp>
        <p:nvSpPr>
          <p:cNvPr id="4" name="Footer Placeholder 3">
            <a:extLst>
              <a:ext uri="{FF2B5EF4-FFF2-40B4-BE49-F238E27FC236}">
                <a16:creationId xmlns:a16="http://schemas.microsoft.com/office/drawing/2014/main" id="{74B8D4F2-1D74-4AC7-29B1-353BA471EB68}"/>
              </a:ext>
            </a:extLst>
          </p:cNvPr>
          <p:cNvSpPr>
            <a:spLocks noGrp="1"/>
          </p:cNvSpPr>
          <p:nvPr>
            <p:ph type="ftr" sz="quarter" idx="11"/>
          </p:nvPr>
        </p:nvSpPr>
        <p:spPr/>
        <p:txBody>
          <a:bodyPr/>
          <a:lstStyle/>
          <a:p>
            <a:r>
              <a:rPr lang="en-US"/>
              <a:t>Synthetic Data-Driven Mismatch Detection for Updating Building Information Models from a Single Viewpoint</a:t>
            </a:r>
            <a:endParaRPr lang="en-GB"/>
          </a:p>
        </p:txBody>
      </p:sp>
      <p:sp>
        <p:nvSpPr>
          <p:cNvPr id="5" name="Slide Number Placeholder 4">
            <a:extLst>
              <a:ext uri="{FF2B5EF4-FFF2-40B4-BE49-F238E27FC236}">
                <a16:creationId xmlns:a16="http://schemas.microsoft.com/office/drawing/2014/main" id="{264AD557-E402-EDF8-0F88-D3EE7707F0D0}"/>
              </a:ext>
            </a:extLst>
          </p:cNvPr>
          <p:cNvSpPr>
            <a:spLocks noGrp="1"/>
          </p:cNvSpPr>
          <p:nvPr>
            <p:ph type="sldNum" sz="quarter" idx="12"/>
          </p:nvPr>
        </p:nvSpPr>
        <p:spPr/>
        <p:txBody>
          <a:bodyPr/>
          <a:lstStyle/>
          <a:p>
            <a:fld id="{C194BDB0-F4EA-4DD6-8281-CCE2440D0CE0}" type="slidenum">
              <a:rPr lang="en-GB" smtClean="0"/>
              <a:t>9</a:t>
            </a:fld>
            <a:endParaRPr lang="en-GB"/>
          </a:p>
        </p:txBody>
      </p:sp>
      <p:pic>
        <p:nvPicPr>
          <p:cNvPr id="7" name="Picture 6" descr="A room with a few objects&#10;&#10;AI-generated content may be incorrect.">
            <a:extLst>
              <a:ext uri="{FF2B5EF4-FFF2-40B4-BE49-F238E27FC236}">
                <a16:creationId xmlns:a16="http://schemas.microsoft.com/office/drawing/2014/main" id="{38434D47-E5C4-DB0A-89F1-C04833BD9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05" y="1080132"/>
            <a:ext cx="2804403" cy="2804403"/>
          </a:xfrm>
          <a:prstGeom prst="rect">
            <a:avLst/>
          </a:prstGeom>
        </p:spPr>
      </p:pic>
      <p:sp>
        <p:nvSpPr>
          <p:cNvPr id="10" name="TextBox 9">
            <a:extLst>
              <a:ext uri="{FF2B5EF4-FFF2-40B4-BE49-F238E27FC236}">
                <a16:creationId xmlns:a16="http://schemas.microsoft.com/office/drawing/2014/main" id="{9BEBCAC5-8405-0934-268E-D5C7039CC2F7}"/>
              </a:ext>
            </a:extLst>
          </p:cNvPr>
          <p:cNvSpPr txBox="1"/>
          <p:nvPr/>
        </p:nvSpPr>
        <p:spPr>
          <a:xfrm>
            <a:off x="1493804" y="3996269"/>
            <a:ext cx="2804403" cy="307777"/>
          </a:xfrm>
          <a:prstGeom prst="rect">
            <a:avLst/>
          </a:prstGeom>
          <a:noFill/>
        </p:spPr>
        <p:txBody>
          <a:bodyPr wrap="square" rtlCol="0">
            <a:spAutoFit/>
          </a:bodyPr>
          <a:lstStyle/>
          <a:p>
            <a:pPr algn="ctr"/>
            <a:r>
              <a:rPr lang="en-GB" sz="1400" b="1" dirty="0"/>
              <a:t>Original</a:t>
            </a:r>
          </a:p>
        </p:txBody>
      </p:sp>
      <p:sp>
        <p:nvSpPr>
          <p:cNvPr id="11" name="TextBox 10">
            <a:extLst>
              <a:ext uri="{FF2B5EF4-FFF2-40B4-BE49-F238E27FC236}">
                <a16:creationId xmlns:a16="http://schemas.microsoft.com/office/drawing/2014/main" id="{2D96BAE8-E528-294A-B4ED-08E8DCBB56CF}"/>
              </a:ext>
            </a:extLst>
          </p:cNvPr>
          <p:cNvSpPr txBox="1"/>
          <p:nvPr/>
        </p:nvSpPr>
        <p:spPr>
          <a:xfrm>
            <a:off x="4845793" y="3998596"/>
            <a:ext cx="2804403" cy="307777"/>
          </a:xfrm>
          <a:prstGeom prst="rect">
            <a:avLst/>
          </a:prstGeom>
          <a:noFill/>
        </p:spPr>
        <p:txBody>
          <a:bodyPr wrap="square" rtlCol="0">
            <a:spAutoFit/>
          </a:bodyPr>
          <a:lstStyle/>
          <a:p>
            <a:pPr algn="ctr"/>
            <a:r>
              <a:rPr lang="en-GB" sz="1400" b="1" dirty="0"/>
              <a:t>Modified</a:t>
            </a:r>
          </a:p>
        </p:txBody>
      </p:sp>
      <p:pic>
        <p:nvPicPr>
          <p:cNvPr id="6" name="Picture 5" descr="A red circle around a square object&#10;&#10;AI-generated content may be incorrect.">
            <a:extLst>
              <a:ext uri="{FF2B5EF4-FFF2-40B4-BE49-F238E27FC236}">
                <a16:creationId xmlns:a16="http://schemas.microsoft.com/office/drawing/2014/main" id="{3F1BC732-B540-CEB0-9600-54D183013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793" y="1080132"/>
            <a:ext cx="2822495" cy="2804402"/>
          </a:xfrm>
          <a:prstGeom prst="rect">
            <a:avLst/>
          </a:prstGeom>
        </p:spPr>
      </p:pic>
    </p:spTree>
    <p:extLst>
      <p:ext uri="{BB962C8B-B14F-4D97-AF65-F5344CB8AC3E}">
        <p14:creationId xmlns:p14="http://schemas.microsoft.com/office/powerpoint/2010/main" val="1922642991"/>
      </p:ext>
    </p:extLst>
  </p:cSld>
  <p:clrMapOvr>
    <a:masterClrMapping/>
  </p:clrMapOvr>
</p:sld>
</file>

<file path=ppt/theme/theme1.xml><?xml version="1.0" encoding="utf-8"?>
<a:theme xmlns:a="http://schemas.openxmlformats.org/drawingml/2006/main" name="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92892</TotalTime>
  <Words>6323</Words>
  <Application>Microsoft Office PowerPoint</Application>
  <PresentationFormat>On-screen Show (16:9)</PresentationFormat>
  <Paragraphs>423</Paragraphs>
  <Slides>44</Slides>
  <Notes>39</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Kantoorthema</vt:lpstr>
      <vt:lpstr>Synthetic Data-Driven Mismatch Detection for Updating BIM-Based Digital Twins from a Single Viewpoint</vt:lpstr>
      <vt:lpstr>Contents</vt:lpstr>
      <vt:lpstr>Introduction</vt:lpstr>
      <vt:lpstr>Research Question</vt:lpstr>
      <vt:lpstr>Room Generation</vt:lpstr>
      <vt:lpstr>Scenario: Pillar Added</vt:lpstr>
      <vt:lpstr>Scenario: Wall Added</vt:lpstr>
      <vt:lpstr>Scenario: Pillar Removed</vt:lpstr>
      <vt:lpstr>Scenario: Wall Removed</vt:lpstr>
      <vt:lpstr>3D Sensor Simulation</vt:lpstr>
      <vt:lpstr>Mismatches and Scenario Control</vt:lpstr>
      <vt:lpstr>Export Format and Data Structure</vt:lpstr>
      <vt:lpstr>Data Preprocessing</vt:lpstr>
      <vt:lpstr>Object Filtering</vt:lpstr>
      <vt:lpstr>Downsampling</vt:lpstr>
      <vt:lpstr>Label Generation &amp; Filtering</vt:lpstr>
      <vt:lpstr>Label Generation &amp; Filtering</vt:lpstr>
      <vt:lpstr>Data Augmentation</vt:lpstr>
      <vt:lpstr>Mismatch Detection Neural Network Architecture</vt:lpstr>
      <vt:lpstr>Input Representation</vt:lpstr>
      <vt:lpstr>Testing</vt:lpstr>
      <vt:lpstr>Scenario-Specific Evaluation Setup</vt:lpstr>
      <vt:lpstr>Ablation studies</vt:lpstr>
      <vt:lpstr>Full Pipeline Model Selection</vt:lpstr>
      <vt:lpstr>Full Pipeline Model Selection</vt:lpstr>
      <vt:lpstr>Full Pipeline Model Selection</vt:lpstr>
      <vt:lpstr>Semi-Real-World Validation</vt:lpstr>
      <vt:lpstr>Multi-Mismatch Scenario Evaluation</vt:lpstr>
      <vt:lpstr>Pillar-Added Model – Clean Case</vt:lpstr>
      <vt:lpstr>Pillar-Added Model – Occluded Case</vt:lpstr>
      <vt:lpstr>Wall-Added Model – Clean Case</vt:lpstr>
      <vt:lpstr>Wall-Added Model – Occluded Case</vt:lpstr>
      <vt:lpstr>Pillar-Removed Model – Clean Case</vt:lpstr>
      <vt:lpstr>Pillar-Removed Model – Occluded Case</vt:lpstr>
      <vt:lpstr>Wall-Removed Model – Clean Case</vt:lpstr>
      <vt:lpstr>Wall-Removed Model – Occluded Case</vt:lpstr>
      <vt:lpstr>Ablation Study</vt:lpstr>
      <vt:lpstr>Evaluation of Full Pipeline with Model Selection</vt:lpstr>
      <vt:lpstr>Questions?</vt:lpstr>
      <vt:lpstr>Appendix - Research Questions</vt:lpstr>
      <vt:lpstr>Appendix: 1D Convolutional Feature Extraction</vt:lpstr>
      <vt:lpstr>Appendix: Global Feature Pooling</vt:lpstr>
      <vt:lpstr>Appendix: Segmentation Head</vt:lpstr>
      <vt:lpstr>Appendix: Loss Function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Ethanol and gasoline blends</dc:title>
  <dc:creator>Hundepool, Pepijn</dc:creator>
  <cp:lastModifiedBy>Hundepool, Pepijn</cp:lastModifiedBy>
  <cp:revision>2</cp:revision>
  <dcterms:created xsi:type="dcterms:W3CDTF">2021-02-11T16:25:02Z</dcterms:created>
  <dcterms:modified xsi:type="dcterms:W3CDTF">2025-06-17T21:25:18Z</dcterms:modified>
</cp:coreProperties>
</file>